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sldIdLst>
    <p:sldId id="948" r:id="rId2"/>
    <p:sldId id="949" r:id="rId3"/>
    <p:sldId id="950" r:id="rId4"/>
    <p:sldId id="951" r:id="rId5"/>
    <p:sldId id="979" r:id="rId6"/>
    <p:sldId id="952" r:id="rId7"/>
    <p:sldId id="953" r:id="rId8"/>
    <p:sldId id="954" r:id="rId9"/>
    <p:sldId id="955" r:id="rId10"/>
    <p:sldId id="956" r:id="rId11"/>
    <p:sldId id="957" r:id="rId12"/>
    <p:sldId id="958" r:id="rId13"/>
    <p:sldId id="959" r:id="rId14"/>
    <p:sldId id="961" r:id="rId15"/>
    <p:sldId id="960" r:id="rId16"/>
    <p:sldId id="962" r:id="rId17"/>
    <p:sldId id="905" r:id="rId18"/>
    <p:sldId id="978" r:id="rId19"/>
    <p:sldId id="975" r:id="rId20"/>
    <p:sldId id="976" r:id="rId21"/>
    <p:sldId id="977" r:id="rId22"/>
    <p:sldId id="963" r:id="rId23"/>
    <p:sldId id="914" r:id="rId24"/>
    <p:sldId id="965" r:id="rId25"/>
    <p:sldId id="966" r:id="rId26"/>
    <p:sldId id="967" r:id="rId27"/>
    <p:sldId id="968" r:id="rId28"/>
    <p:sldId id="969" r:id="rId29"/>
    <p:sldId id="970" r:id="rId30"/>
    <p:sldId id="973" r:id="rId31"/>
    <p:sldId id="972" r:id="rId32"/>
    <p:sldId id="974" r:id="rId33"/>
  </p:sldIdLst>
  <p:sldSz cx="9144000" cy="6858000" type="screen4x3"/>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entury Gothic" panose="020B0502020202020204" pitchFamily="34" charset="0"/>
      <p:regular r:id="rId41"/>
      <p:bold r:id="rId42"/>
      <p:italic r:id="rId43"/>
      <p:boldItalic r:id="rId44"/>
    </p:embeddedFont>
    <p:embeddedFont>
      <p:font typeface="等线" panose="02010600030101010101" pitchFamily="2" charset="-122"/>
      <p:regular r:id="rId45"/>
      <p:bold r:id="rId46"/>
    </p:embeddedFont>
    <p:embeddedFont>
      <p:font typeface="方正兰亭粗黑简体" panose="02000000000000000000" pitchFamily="2" charset="-122"/>
      <p:regular r:id="rId47"/>
    </p:embeddedFont>
    <p:embeddedFont>
      <p:font typeface="方正兰亭大黑_GBK" panose="02000000000000000000" pitchFamily="2" charset="-122"/>
      <p:regular r:id="rId48"/>
    </p:embeddedFont>
    <p:embeddedFont>
      <p:font typeface="方正兰亭黑_GBK" panose="02000000000000000000" pitchFamily="2" charset="-122"/>
      <p:regular r:id="rId49"/>
    </p:embeddedFont>
    <p:embeddedFont>
      <p:font typeface="黑体" panose="02010609060101010101" pitchFamily="49" charset="-122"/>
      <p:regular r:id="rId50"/>
    </p:embeddedFont>
    <p:embeddedFont>
      <p:font typeface="楷体_GB2312" panose="02010609030101010101" pitchFamily="49" charset="-122"/>
      <p:regular r:id="rId51"/>
    </p:embeddedFont>
    <p:embeddedFont>
      <p:font typeface="微软雅黑" panose="020B0503020204020204" pitchFamily="34" charset="-122"/>
      <p:regular r:id="rId52"/>
      <p:bold r:id="rId53"/>
    </p:embeddedFont>
  </p:embeddedFontLst>
  <p:custDataLst>
    <p:tags r:id="rId5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p15:clr>
            <a:srgbClr val="A4A3A4"/>
          </p15:clr>
        </p15:guide>
        <p15:guide id="2" pos="2910">
          <p15:clr>
            <a:srgbClr val="A4A3A4"/>
          </p15:clr>
        </p15:guide>
        <p15:guide id="3" pos="306">
          <p15:clr>
            <a:srgbClr val="A4A3A4"/>
          </p15:clr>
        </p15:guide>
        <p15:guide id="4" orient="horz" pos="781">
          <p15:clr>
            <a:srgbClr val="A4A3A4"/>
          </p15:clr>
        </p15:guide>
        <p15:guide id="5" pos="546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浩" initials="浩" lastIdx="9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5E5E5"/>
    <a:srgbClr val="FF8C8C"/>
    <a:srgbClr val="0F0F0F"/>
    <a:srgbClr val="0000FF"/>
    <a:srgbClr val="002060"/>
    <a:srgbClr val="E6F3FF"/>
    <a:srgbClr val="1E2C60"/>
    <a:srgbClr val="F7F8F8"/>
    <a:srgbClr val="F3F3F3"/>
    <a:srgbClr val="A3B5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31" autoAdjust="0"/>
    <p:restoredTop sz="91310" autoAdjust="0"/>
  </p:normalViewPr>
  <p:slideViewPr>
    <p:cSldViewPr snapToGrid="0" showGuides="1">
      <p:cViewPr varScale="1">
        <p:scale>
          <a:sx n="96" d="100"/>
          <a:sy n="96" d="100"/>
        </p:scale>
        <p:origin x="78" y="162"/>
      </p:cViewPr>
      <p:guideLst>
        <p:guide orient="horz" pos="1321"/>
        <p:guide pos="2910"/>
        <p:guide pos="306"/>
        <p:guide orient="horz" pos="781"/>
        <p:guide pos="5465"/>
      </p:guideLst>
    </p:cSldViewPr>
  </p:slideViewPr>
  <p:outlineViewPr>
    <p:cViewPr>
      <p:scale>
        <a:sx n="33" d="100"/>
        <a:sy n="33" d="100"/>
      </p:scale>
      <p:origin x="0" y="-341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8D0FF-16DD-4B0E-AF78-A280725360BB}" type="datetimeFigureOut">
              <a:rPr lang="zh-CN" altLang="en-US" smtClean="0"/>
              <a:t>2022/12/8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E27B9-3D26-4CF3-8993-4E365DB53D5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11</a:t>
            </a:fld>
            <a:endParaRPr lang="zh-CN" altLang="en-US"/>
          </a:p>
        </p:txBody>
      </p:sp>
    </p:spTree>
    <p:extLst>
      <p:ext uri="{BB962C8B-B14F-4D97-AF65-F5344CB8AC3E}">
        <p14:creationId xmlns:p14="http://schemas.microsoft.com/office/powerpoint/2010/main" val="3866283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12</a:t>
            </a:fld>
            <a:endParaRPr lang="zh-CN" altLang="en-US"/>
          </a:p>
        </p:txBody>
      </p:sp>
    </p:spTree>
    <p:extLst>
      <p:ext uri="{BB962C8B-B14F-4D97-AF65-F5344CB8AC3E}">
        <p14:creationId xmlns:p14="http://schemas.microsoft.com/office/powerpoint/2010/main" val="2768909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13</a:t>
            </a:fld>
            <a:endParaRPr lang="zh-CN" altLang="en-US"/>
          </a:p>
        </p:txBody>
      </p:sp>
    </p:spTree>
    <p:extLst>
      <p:ext uri="{BB962C8B-B14F-4D97-AF65-F5344CB8AC3E}">
        <p14:creationId xmlns:p14="http://schemas.microsoft.com/office/powerpoint/2010/main" val="256505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14</a:t>
            </a:fld>
            <a:endParaRPr lang="zh-CN" altLang="en-US"/>
          </a:p>
        </p:txBody>
      </p:sp>
    </p:spTree>
    <p:extLst>
      <p:ext uri="{BB962C8B-B14F-4D97-AF65-F5344CB8AC3E}">
        <p14:creationId xmlns:p14="http://schemas.microsoft.com/office/powerpoint/2010/main" val="657274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15</a:t>
            </a:fld>
            <a:endParaRPr lang="zh-CN" altLang="en-US"/>
          </a:p>
        </p:txBody>
      </p:sp>
    </p:spTree>
    <p:extLst>
      <p:ext uri="{BB962C8B-B14F-4D97-AF65-F5344CB8AC3E}">
        <p14:creationId xmlns:p14="http://schemas.microsoft.com/office/powerpoint/2010/main" val="62910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16</a:t>
            </a:fld>
            <a:endParaRPr lang="zh-CN" altLang="en-US"/>
          </a:p>
        </p:txBody>
      </p:sp>
    </p:spTree>
    <p:extLst>
      <p:ext uri="{BB962C8B-B14F-4D97-AF65-F5344CB8AC3E}">
        <p14:creationId xmlns:p14="http://schemas.microsoft.com/office/powerpoint/2010/main" val="4257813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17</a:t>
            </a:fld>
            <a:endParaRPr lang="zh-CN" altLang="en-US"/>
          </a:p>
        </p:txBody>
      </p:sp>
    </p:spTree>
    <p:extLst>
      <p:ext uri="{BB962C8B-B14F-4D97-AF65-F5344CB8AC3E}">
        <p14:creationId xmlns:p14="http://schemas.microsoft.com/office/powerpoint/2010/main" val="139845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18</a:t>
            </a:fld>
            <a:endParaRPr lang="zh-CN" altLang="en-US"/>
          </a:p>
        </p:txBody>
      </p:sp>
    </p:spTree>
    <p:extLst>
      <p:ext uri="{BB962C8B-B14F-4D97-AF65-F5344CB8AC3E}">
        <p14:creationId xmlns:p14="http://schemas.microsoft.com/office/powerpoint/2010/main" val="4264070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19</a:t>
            </a:fld>
            <a:endParaRPr lang="zh-CN" altLang="en-US"/>
          </a:p>
        </p:txBody>
      </p:sp>
    </p:spTree>
    <p:extLst>
      <p:ext uri="{BB962C8B-B14F-4D97-AF65-F5344CB8AC3E}">
        <p14:creationId xmlns:p14="http://schemas.microsoft.com/office/powerpoint/2010/main" val="312458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20</a:t>
            </a:fld>
            <a:endParaRPr lang="zh-CN" altLang="en-US"/>
          </a:p>
        </p:txBody>
      </p:sp>
    </p:spTree>
    <p:extLst>
      <p:ext uri="{BB962C8B-B14F-4D97-AF65-F5344CB8AC3E}">
        <p14:creationId xmlns:p14="http://schemas.microsoft.com/office/powerpoint/2010/main" val="2598711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3</a:t>
            </a:fld>
            <a:endParaRPr lang="zh-CN" altLang="en-US"/>
          </a:p>
        </p:txBody>
      </p:sp>
    </p:spTree>
    <p:extLst>
      <p:ext uri="{BB962C8B-B14F-4D97-AF65-F5344CB8AC3E}">
        <p14:creationId xmlns:p14="http://schemas.microsoft.com/office/powerpoint/2010/main" val="973335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21</a:t>
            </a:fld>
            <a:endParaRPr lang="zh-CN" altLang="en-US"/>
          </a:p>
        </p:txBody>
      </p:sp>
    </p:spTree>
    <p:extLst>
      <p:ext uri="{BB962C8B-B14F-4D97-AF65-F5344CB8AC3E}">
        <p14:creationId xmlns:p14="http://schemas.microsoft.com/office/powerpoint/2010/main" val="259127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22</a:t>
            </a:fld>
            <a:endParaRPr lang="zh-CN" altLang="en-US"/>
          </a:p>
        </p:txBody>
      </p:sp>
    </p:spTree>
    <p:extLst>
      <p:ext uri="{BB962C8B-B14F-4D97-AF65-F5344CB8AC3E}">
        <p14:creationId xmlns:p14="http://schemas.microsoft.com/office/powerpoint/2010/main" val="1990297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23</a:t>
            </a:fld>
            <a:endParaRPr lang="zh-CN" altLang="en-US"/>
          </a:p>
        </p:txBody>
      </p:sp>
    </p:spTree>
    <p:extLst>
      <p:ext uri="{BB962C8B-B14F-4D97-AF65-F5344CB8AC3E}">
        <p14:creationId xmlns:p14="http://schemas.microsoft.com/office/powerpoint/2010/main" val="1751186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24</a:t>
            </a:fld>
            <a:endParaRPr lang="zh-CN" altLang="en-US"/>
          </a:p>
        </p:txBody>
      </p:sp>
    </p:spTree>
    <p:extLst>
      <p:ext uri="{BB962C8B-B14F-4D97-AF65-F5344CB8AC3E}">
        <p14:creationId xmlns:p14="http://schemas.microsoft.com/office/powerpoint/2010/main" val="4058621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25</a:t>
            </a:fld>
            <a:endParaRPr lang="zh-CN" altLang="en-US"/>
          </a:p>
        </p:txBody>
      </p:sp>
    </p:spTree>
    <p:extLst>
      <p:ext uri="{BB962C8B-B14F-4D97-AF65-F5344CB8AC3E}">
        <p14:creationId xmlns:p14="http://schemas.microsoft.com/office/powerpoint/2010/main" val="4064971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26</a:t>
            </a:fld>
            <a:endParaRPr lang="zh-CN" altLang="en-US"/>
          </a:p>
        </p:txBody>
      </p:sp>
    </p:spTree>
    <p:extLst>
      <p:ext uri="{BB962C8B-B14F-4D97-AF65-F5344CB8AC3E}">
        <p14:creationId xmlns:p14="http://schemas.microsoft.com/office/powerpoint/2010/main" val="1209895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27</a:t>
            </a:fld>
            <a:endParaRPr lang="zh-CN" altLang="en-US"/>
          </a:p>
        </p:txBody>
      </p:sp>
    </p:spTree>
    <p:extLst>
      <p:ext uri="{BB962C8B-B14F-4D97-AF65-F5344CB8AC3E}">
        <p14:creationId xmlns:p14="http://schemas.microsoft.com/office/powerpoint/2010/main" val="3455189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28</a:t>
            </a:fld>
            <a:endParaRPr lang="zh-CN" altLang="en-US"/>
          </a:p>
        </p:txBody>
      </p:sp>
    </p:spTree>
    <p:extLst>
      <p:ext uri="{BB962C8B-B14F-4D97-AF65-F5344CB8AC3E}">
        <p14:creationId xmlns:p14="http://schemas.microsoft.com/office/powerpoint/2010/main" val="3604129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29</a:t>
            </a:fld>
            <a:endParaRPr lang="zh-CN" altLang="en-US"/>
          </a:p>
        </p:txBody>
      </p:sp>
    </p:spTree>
    <p:extLst>
      <p:ext uri="{BB962C8B-B14F-4D97-AF65-F5344CB8AC3E}">
        <p14:creationId xmlns:p14="http://schemas.microsoft.com/office/powerpoint/2010/main" val="3057957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30</a:t>
            </a:fld>
            <a:endParaRPr lang="zh-CN" altLang="en-US"/>
          </a:p>
        </p:txBody>
      </p:sp>
    </p:spTree>
    <p:extLst>
      <p:ext uri="{BB962C8B-B14F-4D97-AF65-F5344CB8AC3E}">
        <p14:creationId xmlns:p14="http://schemas.microsoft.com/office/powerpoint/2010/main" val="2828771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4</a:t>
            </a:fld>
            <a:endParaRPr lang="zh-CN" altLang="en-US"/>
          </a:p>
        </p:txBody>
      </p:sp>
    </p:spTree>
    <p:extLst>
      <p:ext uri="{BB962C8B-B14F-4D97-AF65-F5344CB8AC3E}">
        <p14:creationId xmlns:p14="http://schemas.microsoft.com/office/powerpoint/2010/main" val="3117338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31</a:t>
            </a:fld>
            <a:endParaRPr lang="zh-CN" altLang="en-US"/>
          </a:p>
        </p:txBody>
      </p:sp>
    </p:spTree>
    <p:extLst>
      <p:ext uri="{BB962C8B-B14F-4D97-AF65-F5344CB8AC3E}">
        <p14:creationId xmlns:p14="http://schemas.microsoft.com/office/powerpoint/2010/main" val="479504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32</a:t>
            </a:fld>
            <a:endParaRPr lang="zh-CN" altLang="en-US"/>
          </a:p>
        </p:txBody>
      </p:sp>
    </p:spTree>
    <p:extLst>
      <p:ext uri="{BB962C8B-B14F-4D97-AF65-F5344CB8AC3E}">
        <p14:creationId xmlns:p14="http://schemas.microsoft.com/office/powerpoint/2010/main" val="994795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5</a:t>
            </a:fld>
            <a:endParaRPr lang="zh-CN" altLang="en-US"/>
          </a:p>
        </p:txBody>
      </p:sp>
    </p:spTree>
    <p:extLst>
      <p:ext uri="{BB962C8B-B14F-4D97-AF65-F5344CB8AC3E}">
        <p14:creationId xmlns:p14="http://schemas.microsoft.com/office/powerpoint/2010/main" val="46687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6</a:t>
            </a:fld>
            <a:endParaRPr lang="zh-CN" altLang="en-US"/>
          </a:p>
        </p:txBody>
      </p:sp>
    </p:spTree>
    <p:extLst>
      <p:ext uri="{BB962C8B-B14F-4D97-AF65-F5344CB8AC3E}">
        <p14:creationId xmlns:p14="http://schemas.microsoft.com/office/powerpoint/2010/main" val="3952093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7</a:t>
            </a:fld>
            <a:endParaRPr lang="zh-CN" altLang="en-US"/>
          </a:p>
        </p:txBody>
      </p:sp>
    </p:spTree>
    <p:extLst>
      <p:ext uri="{BB962C8B-B14F-4D97-AF65-F5344CB8AC3E}">
        <p14:creationId xmlns:p14="http://schemas.microsoft.com/office/powerpoint/2010/main" val="2112918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8</a:t>
            </a:fld>
            <a:endParaRPr lang="zh-CN" altLang="en-US"/>
          </a:p>
        </p:txBody>
      </p:sp>
    </p:spTree>
    <p:extLst>
      <p:ext uri="{BB962C8B-B14F-4D97-AF65-F5344CB8AC3E}">
        <p14:creationId xmlns:p14="http://schemas.microsoft.com/office/powerpoint/2010/main" val="733460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9</a:t>
            </a:fld>
            <a:endParaRPr lang="zh-CN" altLang="en-US"/>
          </a:p>
        </p:txBody>
      </p:sp>
    </p:spTree>
    <p:extLst>
      <p:ext uri="{BB962C8B-B14F-4D97-AF65-F5344CB8AC3E}">
        <p14:creationId xmlns:p14="http://schemas.microsoft.com/office/powerpoint/2010/main" val="796879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2E27B9-3D26-4CF3-8993-4E365DB53D52}" type="slidenum">
              <a:rPr lang="zh-CN" altLang="en-US" smtClean="0"/>
              <a:t>10</a:t>
            </a:fld>
            <a:endParaRPr lang="zh-CN" altLang="en-US"/>
          </a:p>
        </p:txBody>
      </p:sp>
    </p:spTree>
    <p:extLst>
      <p:ext uri="{BB962C8B-B14F-4D97-AF65-F5344CB8AC3E}">
        <p14:creationId xmlns:p14="http://schemas.microsoft.com/office/powerpoint/2010/main" val="148820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6300314" y="371026"/>
            <a:ext cx="2057400" cy="365125"/>
          </a:xfrm>
        </p:spPr>
        <p:txBody>
          <a:bodyPr/>
          <a:lstStyle>
            <a:lvl1pPr>
              <a:defRPr lang="zh-CN" altLang="en-US" sz="1200" kern="1200" spc="10" smtClean="0">
                <a:solidFill>
                  <a:srgbClr val="002060"/>
                </a:solidFill>
                <a:latin typeface="Century Gothic" panose="020B0502020202020204" pitchFamily="34" charset="0"/>
                <a:ea typeface="+mn-ea"/>
                <a:cs typeface="Century Gothic" panose="020B0502020202020204"/>
              </a:defRPr>
            </a:lvl1pPr>
          </a:lstStyle>
          <a:p>
            <a:fld id="{7AED033B-92D4-4BDC-B583-2A893BC3C11A}" type="slidenum">
              <a:rPr lang="en-US" altLang="zh-CN" smtClean="0"/>
              <a:t>‹#›</a:t>
            </a:fld>
            <a:endParaRPr lang="en-US" dirty="0"/>
          </a:p>
        </p:txBody>
      </p:sp>
      <p:sp>
        <p:nvSpPr>
          <p:cNvPr id="7" name="object 7"/>
          <p:cNvSpPr txBox="1"/>
          <p:nvPr userDrawn="1"/>
        </p:nvSpPr>
        <p:spPr>
          <a:xfrm>
            <a:off x="8388625" y="463120"/>
            <a:ext cx="209731" cy="208720"/>
          </a:xfrm>
          <a:prstGeom prst="rect">
            <a:avLst/>
          </a:prstGeom>
        </p:spPr>
        <p:txBody>
          <a:bodyPr vert="horz" wrap="square" lIns="0" tIns="0" rIns="0" bIns="0" rtlCol="0">
            <a:noAutofit/>
          </a:bodyPr>
          <a:lstStyle/>
          <a:p>
            <a:pPr marL="12700">
              <a:lnSpc>
                <a:spcPct val="100000"/>
              </a:lnSpc>
              <a:tabLst>
                <a:tab pos="504825" algn="l"/>
              </a:tabLst>
            </a:pPr>
            <a:r>
              <a:rPr lang="en-US" sz="1200" spc="10" dirty="0">
                <a:solidFill>
                  <a:srgbClr val="002060"/>
                </a:solidFill>
                <a:latin typeface="Century Gothic" panose="020B0502020202020204" pitchFamily="34" charset="0"/>
                <a:cs typeface="Century Gothic" panose="020B0502020202020204"/>
              </a:rPr>
              <a:t>32</a:t>
            </a:r>
          </a:p>
        </p:txBody>
      </p:sp>
      <p:cxnSp>
        <p:nvCxnSpPr>
          <p:cNvPr id="8" name="直接连接符 7"/>
          <p:cNvCxnSpPr/>
          <p:nvPr userDrawn="1"/>
        </p:nvCxnSpPr>
        <p:spPr>
          <a:xfrm>
            <a:off x="8326802" y="499589"/>
            <a:ext cx="0" cy="1080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8" name="object 79"/>
          <p:cNvSpPr/>
          <p:nvPr userDrawn="1"/>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sp>
        <p:nvSpPr>
          <p:cNvPr id="19" name="object 2"/>
          <p:cNvSpPr txBox="1"/>
          <p:nvPr userDrawn="1"/>
        </p:nvSpPr>
        <p:spPr>
          <a:xfrm>
            <a:off x="430554" y="326277"/>
            <a:ext cx="1618896" cy="407893"/>
          </a:xfrm>
          <a:prstGeom prst="rect">
            <a:avLst/>
          </a:prstGeom>
        </p:spPr>
        <p:txBody>
          <a:bodyPr vert="horz" wrap="square" lIns="0" tIns="0" rIns="0" bIns="0" rtlCol="0">
            <a:noAutofit/>
          </a:bodyPr>
          <a:lstStyle/>
          <a:p>
            <a:pPr marL="12700" algn="ctr">
              <a:lnSpc>
                <a:spcPct val="100000"/>
              </a:lnSpc>
            </a:pPr>
            <a:endParaRPr sz="2900" dirty="0">
              <a:solidFill>
                <a:srgbClr val="002060"/>
              </a:solidFill>
              <a:latin typeface="方正兰亭粗黑简体" panose="02000000000000000000" pitchFamily="2" charset="-122"/>
              <a:cs typeface="方正兰亭粗黑简体" panose="02000000000000000000" pitchFamily="2" charset="-122"/>
            </a:endParaRPr>
          </a:p>
        </p:txBody>
      </p:sp>
      <p:cxnSp>
        <p:nvCxnSpPr>
          <p:cNvPr id="22" name="直接连接符 21"/>
          <p:cNvCxnSpPr/>
          <p:nvPr userDrawn="1"/>
        </p:nvCxnSpPr>
        <p:spPr>
          <a:xfrm>
            <a:off x="2055800" y="718297"/>
            <a:ext cx="6568994"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object 7"/>
          <p:cNvSpPr txBox="1"/>
          <p:nvPr userDrawn="1"/>
        </p:nvSpPr>
        <p:spPr>
          <a:xfrm>
            <a:off x="8189553" y="484231"/>
            <a:ext cx="504220" cy="208720"/>
          </a:xfrm>
          <a:prstGeom prst="rect">
            <a:avLst/>
          </a:prstGeom>
        </p:spPr>
        <p:txBody>
          <a:bodyPr vert="horz" wrap="square" lIns="0" tIns="0" rIns="0" bIns="0" rtlCol="0">
            <a:noAutofit/>
          </a:bodyPr>
          <a:lstStyle/>
          <a:p>
            <a:pPr marL="12700">
              <a:lnSpc>
                <a:spcPct val="100000"/>
              </a:lnSpc>
              <a:tabLst>
                <a:tab pos="504825" algn="l"/>
              </a:tabLst>
            </a:pPr>
            <a:r>
              <a:rPr lang="en-US" sz="1200" spc="10" dirty="0">
                <a:solidFill>
                  <a:srgbClr val="002060"/>
                </a:solidFill>
                <a:latin typeface="Century Gothic" panose="020B0502020202020204"/>
                <a:cs typeface="Century Gothic" panose="020B0502020202020204"/>
              </a:rPr>
              <a:t>02  </a:t>
            </a:r>
            <a:r>
              <a:rPr lang="en-US" altLang="zh-CN" sz="1200" spc="10" dirty="0">
                <a:solidFill>
                  <a:srgbClr val="002060"/>
                </a:solidFill>
                <a:latin typeface="Century Gothic" panose="020B0502020202020204"/>
                <a:cs typeface="Century Gothic" panose="020B0502020202020204"/>
              </a:rPr>
              <a:t>48</a:t>
            </a:r>
            <a:endParaRPr sz="1200" dirty="0">
              <a:latin typeface="Century Gothic" panose="020B0502020202020204"/>
              <a:cs typeface="Century Gothic" panose="020B0502020202020204"/>
            </a:endParaRPr>
          </a:p>
        </p:txBody>
      </p:sp>
      <p:cxnSp>
        <p:nvCxnSpPr>
          <p:cNvPr id="27" name="直接连接符 26"/>
          <p:cNvCxnSpPr/>
          <p:nvPr userDrawn="1"/>
        </p:nvCxnSpPr>
        <p:spPr>
          <a:xfrm>
            <a:off x="8422218" y="520700"/>
            <a:ext cx="0" cy="1080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p:nvPr>
        </p:nvSpPr>
        <p:spPr>
          <a:xfrm>
            <a:off x="382588" y="287536"/>
            <a:ext cx="4491562" cy="485373"/>
          </a:xfrm>
          <a:solidFill>
            <a:schemeClr val="bg1"/>
          </a:solidFill>
        </p:spPr>
        <p:txBody>
          <a:bodyPr/>
          <a:lstStyle>
            <a:lvl1pPr algn="l">
              <a:defRPr lang="en-US" sz="2800" b="1" kern="1200" spc="-60" dirty="0">
                <a:solidFill>
                  <a:srgbClr val="002060"/>
                </a:solidFill>
                <a:latin typeface="微软雅黑" panose="020B0503020204020204" pitchFamily="34" charset="-122"/>
                <a:ea typeface="微软雅黑" panose="020B0503020204020204" pitchFamily="34" charset="-122"/>
                <a:cs typeface="楷体_GB2312" panose="02010600030101010101" charset="-122"/>
              </a:defRPr>
            </a:lvl1pPr>
          </a:lstStyle>
          <a:p>
            <a:r>
              <a:rPr lang="zh-CN" altLang="en-US" dirty="0"/>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AED033B-92D4-4BDC-B583-2A893BC3C11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E0447B-95B1-4AD8-855C-B0A198093145}" type="datetimeFigureOut">
              <a:rPr lang="zh-CN" altLang="en-US" smtClean="0"/>
              <a:t>2022/12/8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D033B-92D4-4BDC-B583-2A893BC3C11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sdocs.cqu.ai/"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AA6962F-C803-25D9-45AE-7A329C22CD9E}"/>
              </a:ext>
            </a:extLst>
          </p:cNvPr>
          <p:cNvPicPr>
            <a:picLocks noChangeAspect="1"/>
          </p:cNvPicPr>
          <p:nvPr/>
        </p:nvPicPr>
        <p:blipFill>
          <a:blip r:embed="rId2"/>
          <a:stretch>
            <a:fillRect/>
          </a:stretch>
        </p:blipFill>
        <p:spPr>
          <a:xfrm>
            <a:off x="191378" y="230690"/>
            <a:ext cx="2219313" cy="874965"/>
          </a:xfrm>
          <a:prstGeom prst="rect">
            <a:avLst/>
          </a:prstGeom>
        </p:spPr>
      </p:pic>
      <p:cxnSp>
        <p:nvCxnSpPr>
          <p:cNvPr id="11" name="直接连接符 10">
            <a:extLst>
              <a:ext uri="{FF2B5EF4-FFF2-40B4-BE49-F238E27FC236}">
                <a16:creationId xmlns:a16="http://schemas.microsoft.com/office/drawing/2014/main" id="{4FB5F4A5-295B-5052-8D33-5B698CFB525A}"/>
              </a:ext>
            </a:extLst>
          </p:cNvPr>
          <p:cNvCxnSpPr>
            <a:cxnSpLocks/>
          </p:cNvCxnSpPr>
          <p:nvPr/>
        </p:nvCxnSpPr>
        <p:spPr>
          <a:xfrm>
            <a:off x="852054" y="3532908"/>
            <a:ext cx="7439891"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95071654-D293-409F-BC3E-B399436646A8}"/>
              </a:ext>
            </a:extLst>
          </p:cNvPr>
          <p:cNvSpPr/>
          <p:nvPr/>
        </p:nvSpPr>
        <p:spPr>
          <a:xfrm>
            <a:off x="7957038" y="316523"/>
            <a:ext cx="650631" cy="404444"/>
          </a:xfrm>
          <a:prstGeom prst="rect">
            <a:avLst/>
          </a:prstGeom>
          <a:solidFill>
            <a:schemeClr val="bg1"/>
          </a:solidFill>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
        <p:nvSpPr>
          <p:cNvPr id="7" name="文本框 6">
            <a:extLst>
              <a:ext uri="{FF2B5EF4-FFF2-40B4-BE49-F238E27FC236}">
                <a16:creationId xmlns:a16="http://schemas.microsoft.com/office/drawing/2014/main" id="{E6350F7F-6748-4CB9-9F58-BCF907041113}"/>
              </a:ext>
            </a:extLst>
          </p:cNvPr>
          <p:cNvSpPr txBox="1"/>
          <p:nvPr/>
        </p:nvSpPr>
        <p:spPr>
          <a:xfrm>
            <a:off x="175516" y="1721041"/>
            <a:ext cx="8792965" cy="1754326"/>
          </a:xfrm>
          <a:prstGeom prst="rect">
            <a:avLst/>
          </a:prstGeom>
          <a:noFill/>
        </p:spPr>
        <p:txBody>
          <a:bodyPr wrap="square" rtlCol="0">
            <a:spAutoFit/>
          </a:bodyPr>
          <a:lstStyle/>
          <a:p>
            <a:pPr algn="ctr"/>
            <a:r>
              <a:rPr lang="zh-CN" altLang="en-US" sz="3200" b="1" dirty="0">
                <a:solidFill>
                  <a:schemeClr val="accent1">
                    <a:lumMod val="50000"/>
                  </a:schemeClr>
                </a:solidFill>
                <a:latin typeface="+mn-ea"/>
              </a:rPr>
              <a:t>操作系统实验：</a:t>
            </a:r>
            <a:r>
              <a:rPr lang="en-US" altLang="zh-CN" sz="3200" b="1" dirty="0" err="1">
                <a:solidFill>
                  <a:schemeClr val="accent1">
                    <a:lumMod val="50000"/>
                  </a:schemeClr>
                </a:solidFill>
                <a:latin typeface="+mn-ea"/>
              </a:rPr>
              <a:t>uCore</a:t>
            </a:r>
            <a:r>
              <a:rPr lang="en-US" altLang="zh-CN" sz="3200" b="1" dirty="0">
                <a:solidFill>
                  <a:schemeClr val="accent1">
                    <a:lumMod val="50000"/>
                  </a:schemeClr>
                </a:solidFill>
                <a:latin typeface="+mn-ea"/>
              </a:rPr>
              <a:t> for LoongArch32</a:t>
            </a:r>
          </a:p>
          <a:p>
            <a:pPr algn="ctr"/>
            <a:endParaRPr lang="en-US" altLang="zh-CN" sz="3600" b="1" dirty="0">
              <a:solidFill>
                <a:schemeClr val="accent1">
                  <a:lumMod val="50000"/>
                </a:schemeClr>
              </a:solidFill>
              <a:latin typeface="+mn-ea"/>
            </a:endParaRPr>
          </a:p>
          <a:p>
            <a:pPr algn="ctr"/>
            <a:r>
              <a:rPr lang="en-US" altLang="zh-CN" sz="3600" b="1" dirty="0">
                <a:solidFill>
                  <a:schemeClr val="accent1">
                    <a:lumMod val="50000"/>
                  </a:schemeClr>
                </a:solidFill>
                <a:latin typeface="+mn-ea"/>
              </a:rPr>
              <a:t>Lab3  </a:t>
            </a:r>
            <a:r>
              <a:rPr lang="zh-CN" altLang="en-US" sz="3600" b="1" dirty="0">
                <a:solidFill>
                  <a:schemeClr val="accent1">
                    <a:lumMod val="50000"/>
                  </a:schemeClr>
                </a:solidFill>
                <a:latin typeface="+mn-ea"/>
              </a:rPr>
              <a:t>进程管理</a:t>
            </a:r>
          </a:p>
        </p:txBody>
      </p:sp>
      <p:sp>
        <p:nvSpPr>
          <p:cNvPr id="8" name="TextBox 4">
            <a:extLst>
              <a:ext uri="{FF2B5EF4-FFF2-40B4-BE49-F238E27FC236}">
                <a16:creationId xmlns:a16="http://schemas.microsoft.com/office/drawing/2014/main" id="{CDF3F216-3AFD-4A0B-AF5B-6EC2A04C61DC}"/>
              </a:ext>
            </a:extLst>
          </p:cNvPr>
          <p:cNvSpPr txBox="1"/>
          <p:nvPr/>
        </p:nvSpPr>
        <p:spPr>
          <a:xfrm>
            <a:off x="1166407" y="4389460"/>
            <a:ext cx="6811181" cy="1477328"/>
          </a:xfrm>
          <a:prstGeom prst="rect">
            <a:avLst/>
          </a:prstGeom>
          <a:noFill/>
        </p:spPr>
        <p:txBody>
          <a:bodyPr wrap="square" rtlCol="0">
            <a:spAutoFit/>
          </a:bodyPr>
          <a:lstStyle/>
          <a:p>
            <a:pPr algn="ctr"/>
            <a:r>
              <a:rPr lang="zh-CN" altLang="en-US" sz="3000" dirty="0"/>
              <a:t>陈咸彰</a:t>
            </a:r>
            <a:endParaRPr lang="en-US" altLang="zh-CN" sz="3000" dirty="0"/>
          </a:p>
          <a:p>
            <a:pPr algn="ctr"/>
            <a:endParaRPr lang="en-US" altLang="zh-CN" sz="3000" dirty="0"/>
          </a:p>
          <a:p>
            <a:pPr algn="ctr"/>
            <a:r>
              <a:rPr lang="en-US" altLang="zh-CN" sz="3000" dirty="0">
                <a:hlinkClick r:id="rId3"/>
              </a:rPr>
              <a:t>https://osdocs.cqu.ai</a:t>
            </a:r>
            <a:endParaRPr lang="en-US" altLang="zh-CN" sz="3000" dirty="0"/>
          </a:p>
        </p:txBody>
      </p:sp>
    </p:spTree>
    <p:extLst>
      <p:ext uri="{BB962C8B-B14F-4D97-AF65-F5344CB8AC3E}">
        <p14:creationId xmlns:p14="http://schemas.microsoft.com/office/powerpoint/2010/main" val="4267199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10600030101010101" pitchFamily="2" charset="-122"/>
                <a:ea typeface="方正兰亭大黑_GBK" panose="02010600030101010101" pitchFamily="2" charset="-122"/>
              </a:rPr>
              <a:t>创建</a:t>
            </a:r>
            <a:r>
              <a:rPr lang="en-US" altLang="zh-CN" sz="2900" spc="-45" dirty="0" err="1">
                <a:solidFill>
                  <a:srgbClr val="002060"/>
                </a:solidFill>
                <a:latin typeface="方正兰亭大黑_GBK" panose="02010600030101010101" pitchFamily="2" charset="-122"/>
                <a:ea typeface="方正兰亭大黑_GBK" panose="02010600030101010101" pitchFamily="2" charset="-122"/>
              </a:rPr>
              <a:t>init</a:t>
            </a:r>
            <a:r>
              <a:rPr lang="zh-CN" altLang="en-US" sz="2900" spc="-45" dirty="0">
                <a:solidFill>
                  <a:srgbClr val="002060"/>
                </a:solidFill>
                <a:latin typeface="方正兰亭大黑_GBK" panose="02010600030101010101" pitchFamily="2" charset="-122"/>
                <a:ea typeface="方正兰亭大黑_GBK" panose="02010600030101010101" pitchFamily="2" charset="-122"/>
              </a:rPr>
              <a:t>进程</a:t>
            </a:r>
          </a:p>
        </p:txBody>
      </p:sp>
      <p:sp>
        <p:nvSpPr>
          <p:cNvPr id="2" name="灯片编号占位符 1"/>
          <p:cNvSpPr>
            <a:spLocks noGrp="1"/>
          </p:cNvSpPr>
          <p:nvPr>
            <p:ph type="sldNum" sz="quarter" idx="12"/>
          </p:nvPr>
        </p:nvSpPr>
        <p:spPr/>
        <p:txBody>
          <a:bodyPr/>
          <a:lstStyle/>
          <a:p>
            <a:fld id="{7AED033B-92D4-4BDC-B583-2A893BC3C11A}" type="slidenum">
              <a:rPr lang="en-US" altLang="zh-CN" smtClean="0"/>
              <a:t>10</a:t>
            </a:fld>
            <a:endParaRPr lang="en-US" dirty="0"/>
          </a:p>
        </p:txBody>
      </p:sp>
      <p:sp>
        <p:nvSpPr>
          <p:cNvPr id="9" name="文本框 8">
            <a:extLst>
              <a:ext uri="{FF2B5EF4-FFF2-40B4-BE49-F238E27FC236}">
                <a16:creationId xmlns:a16="http://schemas.microsoft.com/office/drawing/2014/main" id="{ED48D460-4F0A-003B-6155-2707F1BCE69A}"/>
              </a:ext>
            </a:extLst>
          </p:cNvPr>
          <p:cNvSpPr txBox="1"/>
          <p:nvPr/>
        </p:nvSpPr>
        <p:spPr>
          <a:xfrm>
            <a:off x="376238" y="1058471"/>
            <a:ext cx="6567054" cy="461665"/>
          </a:xfrm>
          <a:prstGeom prst="rect">
            <a:avLst/>
          </a:prstGeom>
          <a:noFill/>
        </p:spPr>
        <p:txBody>
          <a:bodyPr wrap="square">
            <a:spAutoFit/>
          </a:bodyPr>
          <a:lstStyle/>
          <a:p>
            <a:pPr marL="355600" indent="-343535">
              <a:spcBef>
                <a:spcPts val="1325"/>
              </a:spcBef>
              <a:buFont typeface="Arial"/>
              <a:buChar char="•"/>
              <a:tabLst>
                <a:tab pos="355600" algn="l"/>
                <a:tab pos="356235" algn="l"/>
              </a:tabLst>
            </a:pPr>
            <a:r>
              <a:rPr lang="en-US" altLang="zh-CN" sz="2400" b="1" dirty="0" err="1">
                <a:solidFill>
                  <a:srgbClr val="333333"/>
                </a:solidFill>
                <a:latin typeface="Helvetica Neue"/>
                <a:cs typeface="微软雅黑"/>
              </a:rPr>
              <a:t>proc_init</a:t>
            </a:r>
            <a:r>
              <a:rPr lang="en-US" altLang="zh-CN" sz="2400" b="1" dirty="0">
                <a:solidFill>
                  <a:srgbClr val="333333"/>
                </a:solidFill>
                <a:latin typeface="Helvetica Neue"/>
                <a:cs typeface="微软雅黑"/>
                <a:sym typeface="Wingdings" panose="05000000000000000000" pitchFamily="2" charset="2"/>
              </a:rPr>
              <a:t>  </a:t>
            </a:r>
            <a:r>
              <a:rPr lang="en-US" altLang="zh-CN" sz="2400" b="1" dirty="0" err="1">
                <a:solidFill>
                  <a:srgbClr val="333333"/>
                </a:solidFill>
                <a:latin typeface="Helvetica Neue"/>
                <a:cs typeface="微软雅黑"/>
              </a:rPr>
              <a:t>kernel_thread</a:t>
            </a:r>
            <a:r>
              <a:rPr lang="en-US" altLang="zh-CN" sz="2400" b="1" dirty="0">
                <a:solidFill>
                  <a:srgbClr val="333333"/>
                </a:solidFill>
                <a:latin typeface="Helvetica Neue"/>
                <a:cs typeface="微软雅黑"/>
              </a:rPr>
              <a:t>()</a:t>
            </a:r>
            <a:r>
              <a:rPr lang="en-US" altLang="zh-CN" sz="2400" b="1" dirty="0">
                <a:solidFill>
                  <a:srgbClr val="333333"/>
                </a:solidFill>
                <a:latin typeface="Helvetica Neue"/>
                <a:cs typeface="微软雅黑"/>
                <a:sym typeface="Wingdings" panose="05000000000000000000" pitchFamily="2" charset="2"/>
              </a:rPr>
              <a:t></a:t>
            </a:r>
            <a:r>
              <a:rPr lang="en-US" altLang="zh-CN" sz="2400" b="1" dirty="0" err="1">
                <a:solidFill>
                  <a:srgbClr val="333333"/>
                </a:solidFill>
                <a:latin typeface="Helvetica Neue"/>
                <a:cs typeface="微软雅黑"/>
                <a:sym typeface="Wingdings" panose="05000000000000000000" pitchFamily="2" charset="2"/>
              </a:rPr>
              <a:t>do_fork</a:t>
            </a:r>
            <a:r>
              <a:rPr lang="en-US" altLang="zh-CN" sz="2400" b="1" dirty="0">
                <a:solidFill>
                  <a:srgbClr val="333333"/>
                </a:solidFill>
                <a:latin typeface="Helvetica Neue"/>
                <a:cs typeface="微软雅黑"/>
                <a:sym typeface="Wingdings" panose="05000000000000000000" pitchFamily="2" charset="2"/>
              </a:rPr>
              <a:t>()</a:t>
            </a:r>
            <a:endParaRPr lang="zh-CN" altLang="en-US" sz="2400" b="1" dirty="0">
              <a:latin typeface="微软雅黑"/>
              <a:cs typeface="微软雅黑"/>
            </a:endParaRPr>
          </a:p>
        </p:txBody>
      </p:sp>
      <p:pic>
        <p:nvPicPr>
          <p:cNvPr id="12" name="图片 11">
            <a:extLst>
              <a:ext uri="{FF2B5EF4-FFF2-40B4-BE49-F238E27FC236}">
                <a16:creationId xmlns:a16="http://schemas.microsoft.com/office/drawing/2014/main" id="{482D6F73-4828-36DD-4ABE-582256091C28}"/>
              </a:ext>
            </a:extLst>
          </p:cNvPr>
          <p:cNvPicPr>
            <a:picLocks noChangeAspect="1"/>
          </p:cNvPicPr>
          <p:nvPr/>
        </p:nvPicPr>
        <p:blipFill>
          <a:blip r:embed="rId3"/>
          <a:stretch>
            <a:fillRect/>
          </a:stretch>
        </p:blipFill>
        <p:spPr>
          <a:xfrm>
            <a:off x="376238" y="2216326"/>
            <a:ext cx="8706472" cy="3218119"/>
          </a:xfrm>
          <a:prstGeom prst="rect">
            <a:avLst/>
          </a:prstGeom>
        </p:spPr>
      </p:pic>
    </p:spTree>
    <p:extLst>
      <p:ext uri="{BB962C8B-B14F-4D97-AF65-F5344CB8AC3E}">
        <p14:creationId xmlns:p14="http://schemas.microsoft.com/office/powerpoint/2010/main" val="1665257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10600030101010101" pitchFamily="2" charset="-122"/>
                <a:ea typeface="方正兰亭大黑_GBK" panose="02010600030101010101" pitchFamily="2" charset="-122"/>
              </a:rPr>
              <a:t>创建</a:t>
            </a:r>
            <a:r>
              <a:rPr lang="en-US" altLang="zh-CN" sz="2900" spc="-45" dirty="0" err="1">
                <a:solidFill>
                  <a:srgbClr val="002060"/>
                </a:solidFill>
                <a:latin typeface="方正兰亭大黑_GBK" panose="02010600030101010101" pitchFamily="2" charset="-122"/>
                <a:ea typeface="方正兰亭大黑_GBK" panose="02010600030101010101" pitchFamily="2" charset="-122"/>
              </a:rPr>
              <a:t>init</a:t>
            </a:r>
            <a:r>
              <a:rPr lang="zh-CN" altLang="en-US" sz="2900" spc="-45" dirty="0">
                <a:solidFill>
                  <a:srgbClr val="002060"/>
                </a:solidFill>
                <a:latin typeface="方正兰亭大黑_GBK" panose="02010600030101010101" pitchFamily="2" charset="-122"/>
                <a:ea typeface="方正兰亭大黑_GBK" panose="02010600030101010101" pitchFamily="2" charset="-122"/>
              </a:rPr>
              <a:t>进程</a:t>
            </a:r>
            <a:r>
              <a:rPr lang="en-US" altLang="zh-CN" sz="2900" spc="-45" dirty="0">
                <a:solidFill>
                  <a:srgbClr val="002060"/>
                </a:solidFill>
                <a:latin typeface="方正兰亭大黑_GBK" panose="02010600030101010101" pitchFamily="2" charset="-122"/>
                <a:ea typeface="方正兰亭大黑_GBK" panose="02010600030101010101" pitchFamily="2" charset="-122"/>
              </a:rPr>
              <a:t>—</a:t>
            </a:r>
            <a:r>
              <a:rPr lang="en-US" altLang="zh-CN" sz="2900" spc="-45" dirty="0" err="1">
                <a:solidFill>
                  <a:srgbClr val="002060"/>
                </a:solidFill>
                <a:latin typeface="方正兰亭大黑_GBK" panose="02010600030101010101" pitchFamily="2" charset="-122"/>
                <a:ea typeface="方正兰亭大黑_GBK" panose="02010600030101010101" pitchFamily="2" charset="-122"/>
              </a:rPr>
              <a:t>do_fork</a:t>
            </a:r>
            <a:r>
              <a:rPr lang="en-US" altLang="zh-CN" sz="2900" spc="-45" dirty="0">
                <a:solidFill>
                  <a:srgbClr val="002060"/>
                </a:solidFill>
                <a:latin typeface="方正兰亭大黑_GBK" panose="02010600030101010101" pitchFamily="2" charset="-122"/>
                <a:ea typeface="方正兰亭大黑_GBK" panose="02010600030101010101" pitchFamily="2" charset="-122"/>
              </a:rPr>
              <a:t>()</a:t>
            </a:r>
            <a:endParaRPr lang="zh-CN" altLang="en-US" sz="2900" spc="-45" dirty="0">
              <a:solidFill>
                <a:srgbClr val="002060"/>
              </a:solidFill>
              <a:latin typeface="方正兰亭大黑_GBK" panose="02010600030101010101" pitchFamily="2" charset="-122"/>
              <a:ea typeface="方正兰亭大黑_GBK" panose="02010600030101010101" pitchFamily="2" charset="-122"/>
            </a:endParaRPr>
          </a:p>
        </p:txBody>
      </p:sp>
      <p:sp>
        <p:nvSpPr>
          <p:cNvPr id="2" name="灯片编号占位符 1"/>
          <p:cNvSpPr>
            <a:spLocks noGrp="1"/>
          </p:cNvSpPr>
          <p:nvPr>
            <p:ph type="sldNum" sz="quarter" idx="12"/>
          </p:nvPr>
        </p:nvSpPr>
        <p:spPr/>
        <p:txBody>
          <a:bodyPr/>
          <a:lstStyle/>
          <a:p>
            <a:fld id="{7AED033B-92D4-4BDC-B583-2A893BC3C11A}" type="slidenum">
              <a:rPr lang="en-US" altLang="zh-CN" smtClean="0"/>
              <a:t>11</a:t>
            </a:fld>
            <a:endParaRPr lang="en-US" dirty="0"/>
          </a:p>
        </p:txBody>
      </p:sp>
      <p:pic>
        <p:nvPicPr>
          <p:cNvPr id="4" name="图片 3">
            <a:extLst>
              <a:ext uri="{FF2B5EF4-FFF2-40B4-BE49-F238E27FC236}">
                <a16:creationId xmlns:a16="http://schemas.microsoft.com/office/drawing/2014/main" id="{E79C1943-C9DE-492E-D09D-7D63BD901C99}"/>
              </a:ext>
            </a:extLst>
          </p:cNvPr>
          <p:cNvPicPr>
            <a:picLocks noChangeAspect="1"/>
          </p:cNvPicPr>
          <p:nvPr/>
        </p:nvPicPr>
        <p:blipFill>
          <a:blip r:embed="rId3"/>
          <a:stretch>
            <a:fillRect/>
          </a:stretch>
        </p:blipFill>
        <p:spPr>
          <a:xfrm>
            <a:off x="351192" y="1406744"/>
            <a:ext cx="5538037" cy="3788707"/>
          </a:xfrm>
          <a:prstGeom prst="rect">
            <a:avLst/>
          </a:prstGeom>
        </p:spPr>
      </p:pic>
      <p:sp>
        <p:nvSpPr>
          <p:cNvPr id="7" name="矩形 6">
            <a:extLst>
              <a:ext uri="{FF2B5EF4-FFF2-40B4-BE49-F238E27FC236}">
                <a16:creationId xmlns:a16="http://schemas.microsoft.com/office/drawing/2014/main" id="{73313D59-9696-6DEC-E0FE-AA0F76B3AE3E}"/>
              </a:ext>
            </a:extLst>
          </p:cNvPr>
          <p:cNvSpPr/>
          <p:nvPr/>
        </p:nvSpPr>
        <p:spPr>
          <a:xfrm>
            <a:off x="786285" y="2813154"/>
            <a:ext cx="2826943" cy="729506"/>
          </a:xfrm>
          <a:prstGeom prst="rect">
            <a:avLst/>
          </a:prstGeom>
          <a:noFill/>
          <a:ln w="6350">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8" name="直接箭头连接符 7">
            <a:extLst>
              <a:ext uri="{FF2B5EF4-FFF2-40B4-BE49-F238E27FC236}">
                <a16:creationId xmlns:a16="http://schemas.microsoft.com/office/drawing/2014/main" id="{3430A723-F766-0C05-CB03-1BFA4AD029B8}"/>
              </a:ext>
            </a:extLst>
          </p:cNvPr>
          <p:cNvCxnSpPr>
            <a:cxnSpLocks/>
          </p:cNvCxnSpPr>
          <p:nvPr/>
        </p:nvCxnSpPr>
        <p:spPr>
          <a:xfrm flipV="1">
            <a:off x="3613228" y="2348345"/>
            <a:ext cx="1280890" cy="82956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15" name="组合 14">
            <a:extLst>
              <a:ext uri="{FF2B5EF4-FFF2-40B4-BE49-F238E27FC236}">
                <a16:creationId xmlns:a16="http://schemas.microsoft.com/office/drawing/2014/main" id="{06D11E7B-1A0E-6979-2B36-1306DBCC27AB}"/>
              </a:ext>
            </a:extLst>
          </p:cNvPr>
          <p:cNvGrpSpPr/>
          <p:nvPr/>
        </p:nvGrpSpPr>
        <p:grpSpPr>
          <a:xfrm>
            <a:off x="4993657" y="2101835"/>
            <a:ext cx="3258023" cy="301966"/>
            <a:chOff x="5128739" y="2639068"/>
            <a:chExt cx="3258023" cy="301966"/>
          </a:xfrm>
        </p:grpSpPr>
        <p:sp>
          <p:nvSpPr>
            <p:cNvPr id="11" name="文本框 10">
              <a:extLst>
                <a:ext uri="{FF2B5EF4-FFF2-40B4-BE49-F238E27FC236}">
                  <a16:creationId xmlns:a16="http://schemas.microsoft.com/office/drawing/2014/main" id="{DC1BE252-1841-F27B-F3B2-F355BE0170A4}"/>
                </a:ext>
              </a:extLst>
            </p:cNvPr>
            <p:cNvSpPr txBox="1"/>
            <p:nvPr/>
          </p:nvSpPr>
          <p:spPr>
            <a:xfrm>
              <a:off x="5128739" y="2664034"/>
              <a:ext cx="3228975" cy="276999"/>
            </a:xfrm>
            <a:prstGeom prst="rect">
              <a:avLst/>
            </a:prstGeom>
            <a:noFill/>
          </p:spPr>
          <p:txBody>
            <a:bodyPr wrap="square" rtlCol="0">
              <a:spAutoFit/>
            </a:bodyPr>
            <a:lstStyle/>
            <a:p>
              <a:r>
                <a:rPr lang="zh-CN" altLang="en-US" sz="1200" b="0" i="0" dirty="0">
                  <a:solidFill>
                    <a:srgbClr val="333333"/>
                  </a:solidFill>
                  <a:effectLst/>
                  <a:latin typeface="Helvetica Neue"/>
                </a:rPr>
                <a:t>分配并初始化进程控制块（</a:t>
              </a:r>
              <a:r>
                <a:rPr lang="en-US" altLang="zh-CN" sz="1200" b="0" i="0" dirty="0" err="1">
                  <a:solidFill>
                    <a:srgbClr val="333333"/>
                  </a:solidFill>
                  <a:effectLst/>
                  <a:latin typeface="Helvetica Neue"/>
                </a:rPr>
                <a:t>alloc_proc</a:t>
              </a:r>
              <a:r>
                <a:rPr lang="zh-CN" altLang="en-US" sz="1200" b="0" i="0" dirty="0">
                  <a:solidFill>
                    <a:srgbClr val="333333"/>
                  </a:solidFill>
                  <a:effectLst/>
                  <a:latin typeface="Helvetica Neue"/>
                </a:rPr>
                <a:t>函数）</a:t>
              </a:r>
              <a:endParaRPr lang="zh-CN" altLang="en-US" sz="1200" dirty="0"/>
            </a:p>
          </p:txBody>
        </p:sp>
        <p:sp>
          <p:nvSpPr>
            <p:cNvPr id="13" name="矩形 12">
              <a:extLst>
                <a:ext uri="{FF2B5EF4-FFF2-40B4-BE49-F238E27FC236}">
                  <a16:creationId xmlns:a16="http://schemas.microsoft.com/office/drawing/2014/main" id="{773A79D2-458E-0B30-1EB8-28374B0F8358}"/>
                </a:ext>
              </a:extLst>
            </p:cNvPr>
            <p:cNvSpPr/>
            <p:nvPr/>
          </p:nvSpPr>
          <p:spPr>
            <a:xfrm>
              <a:off x="5157787" y="2639068"/>
              <a:ext cx="3228975" cy="301966"/>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grpSp>
      <p:sp>
        <p:nvSpPr>
          <p:cNvPr id="16" name="矩形 15">
            <a:extLst>
              <a:ext uri="{FF2B5EF4-FFF2-40B4-BE49-F238E27FC236}">
                <a16:creationId xmlns:a16="http://schemas.microsoft.com/office/drawing/2014/main" id="{DD9749DA-6A95-29EE-46C2-D673024CD83E}"/>
              </a:ext>
            </a:extLst>
          </p:cNvPr>
          <p:cNvSpPr/>
          <p:nvPr/>
        </p:nvSpPr>
        <p:spPr>
          <a:xfrm>
            <a:off x="786285" y="3838353"/>
            <a:ext cx="2826943" cy="729506"/>
          </a:xfrm>
          <a:prstGeom prst="rect">
            <a:avLst/>
          </a:prstGeom>
          <a:noFill/>
          <a:ln w="6350">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17" name="直接箭头连接符 16">
            <a:extLst>
              <a:ext uri="{FF2B5EF4-FFF2-40B4-BE49-F238E27FC236}">
                <a16:creationId xmlns:a16="http://schemas.microsoft.com/office/drawing/2014/main" id="{B907C913-4FB9-53E9-CCE9-563826274763}"/>
              </a:ext>
            </a:extLst>
          </p:cNvPr>
          <p:cNvCxnSpPr>
            <a:cxnSpLocks/>
          </p:cNvCxnSpPr>
          <p:nvPr/>
        </p:nvCxnSpPr>
        <p:spPr>
          <a:xfrm flipV="1">
            <a:off x="3613228" y="3373544"/>
            <a:ext cx="1280890" cy="82956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18" name="组合 17">
            <a:extLst>
              <a:ext uri="{FF2B5EF4-FFF2-40B4-BE49-F238E27FC236}">
                <a16:creationId xmlns:a16="http://schemas.microsoft.com/office/drawing/2014/main" id="{DA400C51-033F-82E9-8E21-734A6C64A31D}"/>
              </a:ext>
            </a:extLst>
          </p:cNvPr>
          <p:cNvGrpSpPr/>
          <p:nvPr/>
        </p:nvGrpSpPr>
        <p:grpSpPr>
          <a:xfrm>
            <a:off x="4993657" y="3127034"/>
            <a:ext cx="3258023" cy="301966"/>
            <a:chOff x="5128739" y="2639068"/>
            <a:chExt cx="3258023" cy="301966"/>
          </a:xfrm>
        </p:grpSpPr>
        <p:sp>
          <p:nvSpPr>
            <p:cNvPr id="19" name="文本框 18">
              <a:extLst>
                <a:ext uri="{FF2B5EF4-FFF2-40B4-BE49-F238E27FC236}">
                  <a16:creationId xmlns:a16="http://schemas.microsoft.com/office/drawing/2014/main" id="{B64A1E99-CE8A-DA4F-A6B4-BD33038008F7}"/>
                </a:ext>
              </a:extLst>
            </p:cNvPr>
            <p:cNvSpPr txBox="1"/>
            <p:nvPr/>
          </p:nvSpPr>
          <p:spPr>
            <a:xfrm>
              <a:off x="5128739" y="2664034"/>
              <a:ext cx="3228975" cy="276999"/>
            </a:xfrm>
            <a:prstGeom prst="rect">
              <a:avLst/>
            </a:prstGeom>
            <a:noFill/>
          </p:spPr>
          <p:txBody>
            <a:bodyPr wrap="square" rtlCol="0">
              <a:spAutoFit/>
            </a:bodyPr>
            <a:lstStyle/>
            <a:p>
              <a:pPr algn="l"/>
              <a:r>
                <a:rPr lang="zh-CN" altLang="en-US" sz="1200" b="0" i="0" dirty="0">
                  <a:solidFill>
                    <a:srgbClr val="333333"/>
                  </a:solidFill>
                  <a:effectLst/>
                  <a:latin typeface="Helvetica Neue"/>
                </a:rPr>
                <a:t>分配并初始化内核栈（</a:t>
              </a:r>
              <a:r>
                <a:rPr lang="en-US" altLang="zh-CN" sz="1200" b="0" i="0" dirty="0" err="1">
                  <a:solidFill>
                    <a:srgbClr val="333333"/>
                  </a:solidFill>
                  <a:effectLst/>
                  <a:latin typeface="Helvetica Neue"/>
                </a:rPr>
                <a:t>setup_stack</a:t>
              </a:r>
              <a:r>
                <a:rPr lang="zh-CN" altLang="en-US" sz="1200" b="0" i="0" dirty="0">
                  <a:solidFill>
                    <a:srgbClr val="333333"/>
                  </a:solidFill>
                  <a:effectLst/>
                  <a:latin typeface="Helvetica Neue"/>
                </a:rPr>
                <a:t>函数）；</a:t>
              </a:r>
            </a:p>
          </p:txBody>
        </p:sp>
        <p:sp>
          <p:nvSpPr>
            <p:cNvPr id="20" name="矩形 19">
              <a:extLst>
                <a:ext uri="{FF2B5EF4-FFF2-40B4-BE49-F238E27FC236}">
                  <a16:creationId xmlns:a16="http://schemas.microsoft.com/office/drawing/2014/main" id="{E65776C9-F409-8E83-601D-8FF512991AFA}"/>
                </a:ext>
              </a:extLst>
            </p:cNvPr>
            <p:cNvSpPr/>
            <p:nvPr/>
          </p:nvSpPr>
          <p:spPr>
            <a:xfrm>
              <a:off x="5157787" y="2639068"/>
              <a:ext cx="3228975" cy="301966"/>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grpSp>
      <p:sp>
        <p:nvSpPr>
          <p:cNvPr id="21" name="矩形 20">
            <a:extLst>
              <a:ext uri="{FF2B5EF4-FFF2-40B4-BE49-F238E27FC236}">
                <a16:creationId xmlns:a16="http://schemas.microsoft.com/office/drawing/2014/main" id="{75FDBB35-FFF8-EDBE-E52D-D80A45C606E0}"/>
              </a:ext>
            </a:extLst>
          </p:cNvPr>
          <p:cNvSpPr/>
          <p:nvPr/>
        </p:nvSpPr>
        <p:spPr>
          <a:xfrm>
            <a:off x="786285" y="4612459"/>
            <a:ext cx="2826943" cy="729506"/>
          </a:xfrm>
          <a:prstGeom prst="rect">
            <a:avLst/>
          </a:prstGeom>
          <a:noFill/>
          <a:ln w="6350">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22" name="直接箭头连接符 21">
            <a:extLst>
              <a:ext uri="{FF2B5EF4-FFF2-40B4-BE49-F238E27FC236}">
                <a16:creationId xmlns:a16="http://schemas.microsoft.com/office/drawing/2014/main" id="{76B74BC3-8C0B-6492-5565-EAFA89B2880E}"/>
              </a:ext>
            </a:extLst>
          </p:cNvPr>
          <p:cNvCxnSpPr>
            <a:cxnSpLocks/>
          </p:cNvCxnSpPr>
          <p:nvPr/>
        </p:nvCxnSpPr>
        <p:spPr>
          <a:xfrm flipV="1">
            <a:off x="3613228" y="4147650"/>
            <a:ext cx="1280890" cy="82956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23" name="组合 22">
            <a:extLst>
              <a:ext uri="{FF2B5EF4-FFF2-40B4-BE49-F238E27FC236}">
                <a16:creationId xmlns:a16="http://schemas.microsoft.com/office/drawing/2014/main" id="{7F7B4FD4-3C32-D3DD-D3B4-D4A004639A88}"/>
              </a:ext>
            </a:extLst>
          </p:cNvPr>
          <p:cNvGrpSpPr/>
          <p:nvPr/>
        </p:nvGrpSpPr>
        <p:grpSpPr>
          <a:xfrm>
            <a:off x="4993657" y="3901140"/>
            <a:ext cx="3258023" cy="301966"/>
            <a:chOff x="5128739" y="2639068"/>
            <a:chExt cx="3258023" cy="301966"/>
          </a:xfrm>
        </p:grpSpPr>
        <p:sp>
          <p:nvSpPr>
            <p:cNvPr id="24" name="文本框 23">
              <a:extLst>
                <a:ext uri="{FF2B5EF4-FFF2-40B4-BE49-F238E27FC236}">
                  <a16:creationId xmlns:a16="http://schemas.microsoft.com/office/drawing/2014/main" id="{C6A60049-E87D-985E-B8FE-6826119A6388}"/>
                </a:ext>
              </a:extLst>
            </p:cNvPr>
            <p:cNvSpPr txBox="1"/>
            <p:nvPr/>
          </p:nvSpPr>
          <p:spPr>
            <a:xfrm>
              <a:off x="5128739" y="2664034"/>
              <a:ext cx="3228975" cy="276999"/>
            </a:xfrm>
            <a:prstGeom prst="rect">
              <a:avLst/>
            </a:prstGeom>
            <a:noFill/>
          </p:spPr>
          <p:txBody>
            <a:bodyPr wrap="square" rtlCol="0">
              <a:spAutoFit/>
            </a:bodyPr>
            <a:lstStyle/>
            <a:p>
              <a:pPr algn="l"/>
              <a:r>
                <a:rPr lang="zh-CN" altLang="en-US" sz="1200" dirty="0">
                  <a:solidFill>
                    <a:srgbClr val="333333"/>
                  </a:solidFill>
                  <a:latin typeface="Helvetica Neue"/>
                </a:rPr>
                <a:t>按</a:t>
              </a:r>
              <a:r>
                <a:rPr lang="en-US" altLang="zh-CN" sz="1200" dirty="0" err="1">
                  <a:solidFill>
                    <a:srgbClr val="333333"/>
                  </a:solidFill>
                  <a:latin typeface="Helvetica Neue"/>
                </a:rPr>
                <a:t>clone_flags</a:t>
              </a:r>
              <a:r>
                <a:rPr lang="zh-CN" altLang="en-US" sz="1200" dirty="0">
                  <a:solidFill>
                    <a:srgbClr val="333333"/>
                  </a:solidFill>
                  <a:latin typeface="Helvetica Neue"/>
                </a:rPr>
                <a:t>复制父进程文件信息</a:t>
              </a:r>
              <a:r>
                <a:rPr lang="zh-CN" altLang="en-US" sz="1200" b="0" i="0" dirty="0">
                  <a:solidFill>
                    <a:srgbClr val="333333"/>
                  </a:solidFill>
                  <a:effectLst/>
                  <a:latin typeface="Helvetica Neue"/>
                </a:rPr>
                <a:t>；</a:t>
              </a:r>
            </a:p>
          </p:txBody>
        </p:sp>
        <p:sp>
          <p:nvSpPr>
            <p:cNvPr id="25" name="矩形 24">
              <a:extLst>
                <a:ext uri="{FF2B5EF4-FFF2-40B4-BE49-F238E27FC236}">
                  <a16:creationId xmlns:a16="http://schemas.microsoft.com/office/drawing/2014/main" id="{03C480A1-F11D-9ECD-B072-36B53BE48A42}"/>
                </a:ext>
              </a:extLst>
            </p:cNvPr>
            <p:cNvSpPr/>
            <p:nvPr/>
          </p:nvSpPr>
          <p:spPr>
            <a:xfrm>
              <a:off x="5157787" y="2639068"/>
              <a:ext cx="3228975" cy="301966"/>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grpSp>
      <p:pic>
        <p:nvPicPr>
          <p:cNvPr id="27" name="图片 26">
            <a:extLst>
              <a:ext uri="{FF2B5EF4-FFF2-40B4-BE49-F238E27FC236}">
                <a16:creationId xmlns:a16="http://schemas.microsoft.com/office/drawing/2014/main" id="{9D72728A-AF81-61E9-7BD0-A87A93F1A470}"/>
              </a:ext>
            </a:extLst>
          </p:cNvPr>
          <p:cNvPicPr>
            <a:picLocks noChangeAspect="1"/>
          </p:cNvPicPr>
          <p:nvPr/>
        </p:nvPicPr>
        <p:blipFill>
          <a:blip r:embed="rId4"/>
          <a:stretch>
            <a:fillRect/>
          </a:stretch>
        </p:blipFill>
        <p:spPr>
          <a:xfrm>
            <a:off x="1730921" y="5660259"/>
            <a:ext cx="4877223" cy="769687"/>
          </a:xfrm>
          <a:prstGeom prst="rect">
            <a:avLst/>
          </a:prstGeom>
        </p:spPr>
      </p:pic>
    </p:spTree>
    <p:extLst>
      <p:ext uri="{BB962C8B-B14F-4D97-AF65-F5344CB8AC3E}">
        <p14:creationId xmlns:p14="http://schemas.microsoft.com/office/powerpoint/2010/main" val="905175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10600030101010101" pitchFamily="2" charset="-122"/>
                <a:ea typeface="方正兰亭大黑_GBK" panose="02010600030101010101" pitchFamily="2" charset="-122"/>
              </a:rPr>
              <a:t>创建</a:t>
            </a:r>
            <a:r>
              <a:rPr lang="en-US" altLang="zh-CN" sz="2900" spc="-45" dirty="0" err="1">
                <a:solidFill>
                  <a:srgbClr val="002060"/>
                </a:solidFill>
                <a:latin typeface="方正兰亭大黑_GBK" panose="02010600030101010101" pitchFamily="2" charset="-122"/>
                <a:ea typeface="方正兰亭大黑_GBK" panose="02010600030101010101" pitchFamily="2" charset="-122"/>
              </a:rPr>
              <a:t>init</a:t>
            </a:r>
            <a:r>
              <a:rPr lang="zh-CN" altLang="en-US" sz="2900" spc="-45" dirty="0">
                <a:solidFill>
                  <a:srgbClr val="002060"/>
                </a:solidFill>
                <a:latin typeface="方正兰亭大黑_GBK" panose="02010600030101010101" pitchFamily="2" charset="-122"/>
                <a:ea typeface="方正兰亭大黑_GBK" panose="02010600030101010101" pitchFamily="2" charset="-122"/>
              </a:rPr>
              <a:t>进程</a:t>
            </a:r>
            <a:r>
              <a:rPr lang="en-US" altLang="zh-CN" sz="2900" spc="-45" dirty="0">
                <a:solidFill>
                  <a:srgbClr val="002060"/>
                </a:solidFill>
                <a:latin typeface="方正兰亭大黑_GBK" panose="02010600030101010101" pitchFamily="2" charset="-122"/>
                <a:ea typeface="方正兰亭大黑_GBK" panose="02010600030101010101" pitchFamily="2" charset="-122"/>
              </a:rPr>
              <a:t>—</a:t>
            </a:r>
            <a:r>
              <a:rPr lang="en-US" altLang="zh-CN" sz="2900" spc="-45" dirty="0" err="1">
                <a:solidFill>
                  <a:srgbClr val="002060"/>
                </a:solidFill>
                <a:latin typeface="方正兰亭大黑_GBK" panose="02010600030101010101" pitchFamily="2" charset="-122"/>
                <a:ea typeface="方正兰亭大黑_GBK" panose="02010600030101010101" pitchFamily="2" charset="-122"/>
              </a:rPr>
              <a:t>do_fork</a:t>
            </a:r>
            <a:r>
              <a:rPr lang="en-US" altLang="zh-CN" sz="2900" spc="-45" dirty="0">
                <a:solidFill>
                  <a:srgbClr val="002060"/>
                </a:solidFill>
                <a:latin typeface="方正兰亭大黑_GBK" panose="02010600030101010101" pitchFamily="2" charset="-122"/>
                <a:ea typeface="方正兰亭大黑_GBK" panose="02010600030101010101" pitchFamily="2" charset="-122"/>
              </a:rPr>
              <a:t>()</a:t>
            </a:r>
            <a:endParaRPr lang="zh-CN" altLang="en-US" sz="2900" spc="-45" dirty="0">
              <a:solidFill>
                <a:srgbClr val="002060"/>
              </a:solidFill>
              <a:latin typeface="方正兰亭大黑_GBK" panose="02010600030101010101" pitchFamily="2" charset="-122"/>
              <a:ea typeface="方正兰亭大黑_GBK" panose="02010600030101010101" pitchFamily="2" charset="-122"/>
            </a:endParaRPr>
          </a:p>
        </p:txBody>
      </p:sp>
      <p:sp>
        <p:nvSpPr>
          <p:cNvPr id="2" name="灯片编号占位符 1"/>
          <p:cNvSpPr>
            <a:spLocks noGrp="1"/>
          </p:cNvSpPr>
          <p:nvPr>
            <p:ph type="sldNum" sz="quarter" idx="12"/>
          </p:nvPr>
        </p:nvSpPr>
        <p:spPr/>
        <p:txBody>
          <a:bodyPr/>
          <a:lstStyle/>
          <a:p>
            <a:fld id="{7AED033B-92D4-4BDC-B583-2A893BC3C11A}" type="slidenum">
              <a:rPr lang="en-US" altLang="zh-CN" smtClean="0"/>
              <a:t>12</a:t>
            </a:fld>
            <a:endParaRPr lang="en-US" dirty="0"/>
          </a:p>
        </p:txBody>
      </p:sp>
      <p:pic>
        <p:nvPicPr>
          <p:cNvPr id="7" name="图片 6">
            <a:extLst>
              <a:ext uri="{FF2B5EF4-FFF2-40B4-BE49-F238E27FC236}">
                <a16:creationId xmlns:a16="http://schemas.microsoft.com/office/drawing/2014/main" id="{9AF49541-A307-E479-FABF-787D25EB4702}"/>
              </a:ext>
            </a:extLst>
          </p:cNvPr>
          <p:cNvPicPr>
            <a:picLocks noChangeAspect="1"/>
          </p:cNvPicPr>
          <p:nvPr/>
        </p:nvPicPr>
        <p:blipFill>
          <a:blip r:embed="rId3"/>
          <a:stretch>
            <a:fillRect/>
          </a:stretch>
        </p:blipFill>
        <p:spPr>
          <a:xfrm>
            <a:off x="765667" y="1530538"/>
            <a:ext cx="4180406" cy="4609165"/>
          </a:xfrm>
          <a:prstGeom prst="rect">
            <a:avLst/>
          </a:prstGeom>
        </p:spPr>
      </p:pic>
      <p:sp>
        <p:nvSpPr>
          <p:cNvPr id="8" name="矩形 7">
            <a:extLst>
              <a:ext uri="{FF2B5EF4-FFF2-40B4-BE49-F238E27FC236}">
                <a16:creationId xmlns:a16="http://schemas.microsoft.com/office/drawing/2014/main" id="{78A50140-36FE-8028-AEFB-A663BD21FC24}"/>
              </a:ext>
            </a:extLst>
          </p:cNvPr>
          <p:cNvSpPr/>
          <p:nvPr/>
        </p:nvSpPr>
        <p:spPr>
          <a:xfrm>
            <a:off x="1326613" y="1447470"/>
            <a:ext cx="2826943" cy="661885"/>
          </a:xfrm>
          <a:prstGeom prst="rect">
            <a:avLst/>
          </a:prstGeom>
          <a:noFill/>
          <a:ln w="6350">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9" name="直接箭头连接符 8">
            <a:extLst>
              <a:ext uri="{FF2B5EF4-FFF2-40B4-BE49-F238E27FC236}">
                <a16:creationId xmlns:a16="http://schemas.microsoft.com/office/drawing/2014/main" id="{9514B6B5-AE95-2A9F-035F-18B6DFEA5BEE}"/>
              </a:ext>
            </a:extLst>
          </p:cNvPr>
          <p:cNvCxnSpPr>
            <a:cxnSpLocks/>
          </p:cNvCxnSpPr>
          <p:nvPr/>
        </p:nvCxnSpPr>
        <p:spPr>
          <a:xfrm>
            <a:off x="4153556" y="1812223"/>
            <a:ext cx="1145808"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11" name="组合 10">
            <a:extLst>
              <a:ext uri="{FF2B5EF4-FFF2-40B4-BE49-F238E27FC236}">
                <a16:creationId xmlns:a16="http://schemas.microsoft.com/office/drawing/2014/main" id="{B261979C-D50C-907C-0CC9-6318C83CAEEF}"/>
              </a:ext>
            </a:extLst>
          </p:cNvPr>
          <p:cNvGrpSpPr/>
          <p:nvPr/>
        </p:nvGrpSpPr>
        <p:grpSpPr>
          <a:xfrm>
            <a:off x="5379558" y="1661239"/>
            <a:ext cx="3258023" cy="486631"/>
            <a:chOff x="5128739" y="2639067"/>
            <a:chExt cx="3258023" cy="486632"/>
          </a:xfrm>
        </p:grpSpPr>
        <p:sp>
          <p:nvSpPr>
            <p:cNvPr id="12" name="文本框 11">
              <a:extLst>
                <a:ext uri="{FF2B5EF4-FFF2-40B4-BE49-F238E27FC236}">
                  <a16:creationId xmlns:a16="http://schemas.microsoft.com/office/drawing/2014/main" id="{EAD20DD0-E358-F247-7391-27DE88595703}"/>
                </a:ext>
              </a:extLst>
            </p:cNvPr>
            <p:cNvSpPr txBox="1"/>
            <p:nvPr/>
          </p:nvSpPr>
          <p:spPr>
            <a:xfrm>
              <a:off x="5128739" y="2664034"/>
              <a:ext cx="3228975" cy="461665"/>
            </a:xfrm>
            <a:prstGeom prst="rect">
              <a:avLst/>
            </a:prstGeom>
            <a:noFill/>
          </p:spPr>
          <p:txBody>
            <a:bodyPr wrap="square" rtlCol="0">
              <a:spAutoFit/>
            </a:bodyPr>
            <a:lstStyle/>
            <a:p>
              <a:pPr algn="l"/>
              <a:r>
                <a:rPr lang="zh-CN" altLang="en-US" sz="1200" b="0" i="0" dirty="0">
                  <a:solidFill>
                    <a:srgbClr val="333333"/>
                  </a:solidFill>
                  <a:effectLst/>
                  <a:latin typeface="Helvetica Neue"/>
                </a:rPr>
                <a:t>根据</a:t>
              </a:r>
              <a:r>
                <a:rPr lang="en-US" altLang="zh-CN" sz="1200" b="0" i="0" dirty="0" err="1">
                  <a:solidFill>
                    <a:srgbClr val="333333"/>
                  </a:solidFill>
                  <a:effectLst/>
                  <a:latin typeface="Helvetica Neue"/>
                </a:rPr>
                <a:t>clone_flag</a:t>
              </a:r>
              <a:r>
                <a:rPr lang="zh-CN" altLang="en-US" sz="1200" b="0" i="0" dirty="0">
                  <a:solidFill>
                    <a:srgbClr val="333333"/>
                  </a:solidFill>
                  <a:effectLst/>
                  <a:latin typeface="Helvetica Neue"/>
                </a:rPr>
                <a:t>标志复制或共享进程内存管理结构；</a:t>
              </a:r>
            </a:p>
          </p:txBody>
        </p:sp>
        <p:sp>
          <p:nvSpPr>
            <p:cNvPr id="13" name="矩形 12">
              <a:extLst>
                <a:ext uri="{FF2B5EF4-FFF2-40B4-BE49-F238E27FC236}">
                  <a16:creationId xmlns:a16="http://schemas.microsoft.com/office/drawing/2014/main" id="{CD6CD1CA-1261-D951-62A2-9DD766706E8A}"/>
                </a:ext>
              </a:extLst>
            </p:cNvPr>
            <p:cNvSpPr/>
            <p:nvPr/>
          </p:nvSpPr>
          <p:spPr>
            <a:xfrm>
              <a:off x="5157787" y="2639067"/>
              <a:ext cx="3228975" cy="486632"/>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grpSp>
      <p:sp>
        <p:nvSpPr>
          <p:cNvPr id="15" name="矩形 14">
            <a:extLst>
              <a:ext uri="{FF2B5EF4-FFF2-40B4-BE49-F238E27FC236}">
                <a16:creationId xmlns:a16="http://schemas.microsoft.com/office/drawing/2014/main" id="{81C33D9B-002A-1B3C-13FE-1D37369A336F}"/>
              </a:ext>
            </a:extLst>
          </p:cNvPr>
          <p:cNvSpPr/>
          <p:nvPr/>
        </p:nvSpPr>
        <p:spPr>
          <a:xfrm>
            <a:off x="1326613" y="2144528"/>
            <a:ext cx="3006396" cy="426418"/>
          </a:xfrm>
          <a:prstGeom prst="rect">
            <a:avLst/>
          </a:prstGeom>
          <a:noFill/>
          <a:ln w="6350">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16" name="直接箭头连接符 15">
            <a:extLst>
              <a:ext uri="{FF2B5EF4-FFF2-40B4-BE49-F238E27FC236}">
                <a16:creationId xmlns:a16="http://schemas.microsoft.com/office/drawing/2014/main" id="{9FE11CA4-8357-2A05-7160-43229E03A1D1}"/>
              </a:ext>
            </a:extLst>
          </p:cNvPr>
          <p:cNvCxnSpPr>
            <a:cxnSpLocks/>
          </p:cNvCxnSpPr>
          <p:nvPr/>
        </p:nvCxnSpPr>
        <p:spPr>
          <a:xfrm>
            <a:off x="4362057" y="2422813"/>
            <a:ext cx="1062680" cy="29626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17" name="组合 16">
            <a:extLst>
              <a:ext uri="{FF2B5EF4-FFF2-40B4-BE49-F238E27FC236}">
                <a16:creationId xmlns:a16="http://schemas.microsoft.com/office/drawing/2014/main" id="{0C247729-3C7B-C482-6F0A-2CF2C5C8AC4B}"/>
              </a:ext>
            </a:extLst>
          </p:cNvPr>
          <p:cNvGrpSpPr/>
          <p:nvPr/>
        </p:nvGrpSpPr>
        <p:grpSpPr>
          <a:xfrm>
            <a:off x="5379558" y="2551047"/>
            <a:ext cx="3258023" cy="539764"/>
            <a:chOff x="5128739" y="2639067"/>
            <a:chExt cx="3258023" cy="781611"/>
          </a:xfrm>
        </p:grpSpPr>
        <p:sp>
          <p:nvSpPr>
            <p:cNvPr id="18" name="文本框 17">
              <a:extLst>
                <a:ext uri="{FF2B5EF4-FFF2-40B4-BE49-F238E27FC236}">
                  <a16:creationId xmlns:a16="http://schemas.microsoft.com/office/drawing/2014/main" id="{CF4CFD1D-B744-03A4-13BE-10BBFC55C2E5}"/>
                </a:ext>
              </a:extLst>
            </p:cNvPr>
            <p:cNvSpPr txBox="1"/>
            <p:nvPr/>
          </p:nvSpPr>
          <p:spPr>
            <a:xfrm>
              <a:off x="5128739" y="2664034"/>
              <a:ext cx="3228975" cy="668518"/>
            </a:xfrm>
            <a:prstGeom prst="rect">
              <a:avLst/>
            </a:prstGeom>
            <a:noFill/>
          </p:spPr>
          <p:txBody>
            <a:bodyPr wrap="square" rtlCol="0">
              <a:spAutoFit/>
            </a:bodyPr>
            <a:lstStyle/>
            <a:p>
              <a:pPr algn="l"/>
              <a:r>
                <a:rPr lang="zh-CN" altLang="en-US" sz="1200" b="0" i="0" dirty="0">
                  <a:solidFill>
                    <a:srgbClr val="333333"/>
                  </a:solidFill>
                  <a:effectLst/>
                  <a:latin typeface="Helvetica Neue"/>
                </a:rPr>
                <a:t>设置进程在内核（将来也包括用户态）正常运行和调度所需的中断帧和执行上下文；</a:t>
              </a:r>
            </a:p>
          </p:txBody>
        </p:sp>
        <p:sp>
          <p:nvSpPr>
            <p:cNvPr id="19" name="矩形 18">
              <a:extLst>
                <a:ext uri="{FF2B5EF4-FFF2-40B4-BE49-F238E27FC236}">
                  <a16:creationId xmlns:a16="http://schemas.microsoft.com/office/drawing/2014/main" id="{2ACF3F4F-0079-59D6-5249-1CDA1A0BFB53}"/>
                </a:ext>
              </a:extLst>
            </p:cNvPr>
            <p:cNvSpPr/>
            <p:nvPr/>
          </p:nvSpPr>
          <p:spPr>
            <a:xfrm>
              <a:off x="5157787" y="2639067"/>
              <a:ext cx="3228975" cy="781611"/>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grpSp>
      <p:sp>
        <p:nvSpPr>
          <p:cNvPr id="29" name="矩形 28">
            <a:extLst>
              <a:ext uri="{FF2B5EF4-FFF2-40B4-BE49-F238E27FC236}">
                <a16:creationId xmlns:a16="http://schemas.microsoft.com/office/drawing/2014/main" id="{D1FAA831-EC4E-70EB-1652-2D0FC8BC78EB}"/>
              </a:ext>
            </a:extLst>
          </p:cNvPr>
          <p:cNvSpPr/>
          <p:nvPr/>
        </p:nvSpPr>
        <p:spPr>
          <a:xfrm>
            <a:off x="1326613" y="2815674"/>
            <a:ext cx="1541278" cy="275135"/>
          </a:xfrm>
          <a:prstGeom prst="rect">
            <a:avLst/>
          </a:prstGeom>
          <a:noFill/>
          <a:ln w="6350">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30" name="直接箭头连接符 29">
            <a:extLst>
              <a:ext uri="{FF2B5EF4-FFF2-40B4-BE49-F238E27FC236}">
                <a16:creationId xmlns:a16="http://schemas.microsoft.com/office/drawing/2014/main" id="{ABE25AA6-2C5C-C9BC-0E67-3F93AE4189AC}"/>
              </a:ext>
            </a:extLst>
          </p:cNvPr>
          <p:cNvCxnSpPr>
            <a:cxnSpLocks/>
          </p:cNvCxnSpPr>
          <p:nvPr/>
        </p:nvCxnSpPr>
        <p:spPr>
          <a:xfrm>
            <a:off x="2896939" y="2994021"/>
            <a:ext cx="2049134" cy="32075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31" name="组合 30">
            <a:extLst>
              <a:ext uri="{FF2B5EF4-FFF2-40B4-BE49-F238E27FC236}">
                <a16:creationId xmlns:a16="http://schemas.microsoft.com/office/drawing/2014/main" id="{AFC7FDCC-7799-0160-3B8A-4F393FBFF0E4}"/>
              </a:ext>
            </a:extLst>
          </p:cNvPr>
          <p:cNvGrpSpPr/>
          <p:nvPr/>
        </p:nvGrpSpPr>
        <p:grpSpPr>
          <a:xfrm>
            <a:off x="4893397" y="3220948"/>
            <a:ext cx="3484936" cy="473644"/>
            <a:chOff x="5128739" y="2639067"/>
            <a:chExt cx="3329214" cy="987178"/>
          </a:xfrm>
        </p:grpSpPr>
        <p:sp>
          <p:nvSpPr>
            <p:cNvPr id="32" name="文本框 31">
              <a:extLst>
                <a:ext uri="{FF2B5EF4-FFF2-40B4-BE49-F238E27FC236}">
                  <a16:creationId xmlns:a16="http://schemas.microsoft.com/office/drawing/2014/main" id="{29F233EE-0D24-FDE5-1786-7B65C861B5C5}"/>
                </a:ext>
              </a:extLst>
            </p:cNvPr>
            <p:cNvSpPr txBox="1"/>
            <p:nvPr/>
          </p:nvSpPr>
          <p:spPr>
            <a:xfrm>
              <a:off x="5128739" y="2664034"/>
              <a:ext cx="3329214" cy="962211"/>
            </a:xfrm>
            <a:prstGeom prst="rect">
              <a:avLst/>
            </a:prstGeom>
            <a:noFill/>
          </p:spPr>
          <p:txBody>
            <a:bodyPr wrap="square" rtlCol="0">
              <a:spAutoFit/>
            </a:bodyPr>
            <a:lstStyle/>
            <a:p>
              <a:pPr algn="l"/>
              <a:r>
                <a:rPr lang="zh-CN" altLang="en-US" sz="1200" b="0" i="0" dirty="0">
                  <a:solidFill>
                    <a:srgbClr val="333333"/>
                  </a:solidFill>
                  <a:effectLst/>
                  <a:latin typeface="Helvetica Neue"/>
                </a:rPr>
                <a:t>把设置好的进程控制块放入</a:t>
              </a:r>
              <a:r>
                <a:rPr lang="en-US" altLang="zh-CN" sz="1200" b="0" i="0" dirty="0" err="1">
                  <a:solidFill>
                    <a:srgbClr val="333333"/>
                  </a:solidFill>
                  <a:effectLst/>
                  <a:latin typeface="Helvetica Neue"/>
                </a:rPr>
                <a:t>hash_list</a:t>
              </a:r>
              <a:r>
                <a:rPr lang="zh-CN" altLang="en-US" sz="1200" b="0" i="0" dirty="0">
                  <a:solidFill>
                    <a:srgbClr val="333333"/>
                  </a:solidFill>
                  <a:effectLst/>
                  <a:latin typeface="Helvetica Neue"/>
                </a:rPr>
                <a:t>和</a:t>
              </a:r>
              <a:r>
                <a:rPr lang="en-US" altLang="zh-CN" sz="1200" b="0" i="0" dirty="0" err="1">
                  <a:solidFill>
                    <a:srgbClr val="333333"/>
                  </a:solidFill>
                  <a:effectLst/>
                  <a:latin typeface="Helvetica Neue"/>
                </a:rPr>
                <a:t>proc_list</a:t>
              </a:r>
              <a:r>
                <a:rPr lang="zh-CN" altLang="en-US" sz="1200" b="0" i="0" dirty="0">
                  <a:solidFill>
                    <a:srgbClr val="333333"/>
                  </a:solidFill>
                  <a:effectLst/>
                  <a:latin typeface="Helvetica Neue"/>
                </a:rPr>
                <a:t>两个全局进程链表中；</a:t>
              </a:r>
            </a:p>
          </p:txBody>
        </p:sp>
        <p:sp>
          <p:nvSpPr>
            <p:cNvPr id="33" name="矩形 32">
              <a:extLst>
                <a:ext uri="{FF2B5EF4-FFF2-40B4-BE49-F238E27FC236}">
                  <a16:creationId xmlns:a16="http://schemas.microsoft.com/office/drawing/2014/main" id="{02526A59-041A-DEA8-965E-1A07E1F92EAA}"/>
                </a:ext>
              </a:extLst>
            </p:cNvPr>
            <p:cNvSpPr/>
            <p:nvPr/>
          </p:nvSpPr>
          <p:spPr>
            <a:xfrm>
              <a:off x="5157787" y="2639067"/>
              <a:ext cx="3228975" cy="987178"/>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grpSp>
      <p:sp>
        <p:nvSpPr>
          <p:cNvPr id="39" name="矩形 38">
            <a:extLst>
              <a:ext uri="{FF2B5EF4-FFF2-40B4-BE49-F238E27FC236}">
                <a16:creationId xmlns:a16="http://schemas.microsoft.com/office/drawing/2014/main" id="{BC578C68-A503-363F-30CD-0DDC71C35833}"/>
              </a:ext>
            </a:extLst>
          </p:cNvPr>
          <p:cNvSpPr/>
          <p:nvPr/>
        </p:nvSpPr>
        <p:spPr>
          <a:xfrm>
            <a:off x="1326613" y="3122706"/>
            <a:ext cx="1541278" cy="275135"/>
          </a:xfrm>
          <a:prstGeom prst="rect">
            <a:avLst/>
          </a:prstGeom>
          <a:noFill/>
          <a:ln w="6350">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40" name="直接箭头连接符 39">
            <a:extLst>
              <a:ext uri="{FF2B5EF4-FFF2-40B4-BE49-F238E27FC236}">
                <a16:creationId xmlns:a16="http://schemas.microsoft.com/office/drawing/2014/main" id="{5B566431-F70D-5805-D8DC-37757D685EA0}"/>
              </a:ext>
            </a:extLst>
          </p:cNvPr>
          <p:cNvCxnSpPr>
            <a:cxnSpLocks/>
          </p:cNvCxnSpPr>
          <p:nvPr/>
        </p:nvCxnSpPr>
        <p:spPr>
          <a:xfrm>
            <a:off x="2896939" y="3301053"/>
            <a:ext cx="1952344" cy="63244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41" name="组合 40">
            <a:extLst>
              <a:ext uri="{FF2B5EF4-FFF2-40B4-BE49-F238E27FC236}">
                <a16:creationId xmlns:a16="http://schemas.microsoft.com/office/drawing/2014/main" id="{95BEF0E0-BDB0-EBB2-83FA-608B094E07C9}"/>
              </a:ext>
            </a:extLst>
          </p:cNvPr>
          <p:cNvGrpSpPr/>
          <p:nvPr/>
        </p:nvGrpSpPr>
        <p:grpSpPr>
          <a:xfrm>
            <a:off x="4919735" y="3880199"/>
            <a:ext cx="3484936" cy="276999"/>
            <a:chOff x="5128739" y="2664034"/>
            <a:chExt cx="3329214" cy="577327"/>
          </a:xfrm>
        </p:grpSpPr>
        <p:sp>
          <p:nvSpPr>
            <p:cNvPr id="42" name="文本框 41">
              <a:extLst>
                <a:ext uri="{FF2B5EF4-FFF2-40B4-BE49-F238E27FC236}">
                  <a16:creationId xmlns:a16="http://schemas.microsoft.com/office/drawing/2014/main" id="{76E4F5F5-7F58-C2A6-D820-62BF0F30B405}"/>
                </a:ext>
              </a:extLst>
            </p:cNvPr>
            <p:cNvSpPr txBox="1"/>
            <p:nvPr/>
          </p:nvSpPr>
          <p:spPr>
            <a:xfrm>
              <a:off x="5128739" y="2664034"/>
              <a:ext cx="3329214" cy="577327"/>
            </a:xfrm>
            <a:prstGeom prst="rect">
              <a:avLst/>
            </a:prstGeom>
            <a:noFill/>
          </p:spPr>
          <p:txBody>
            <a:bodyPr wrap="square" rtlCol="0">
              <a:spAutoFit/>
            </a:bodyPr>
            <a:lstStyle/>
            <a:p>
              <a:pPr algn="l"/>
              <a:r>
                <a:rPr lang="zh-CN" altLang="en-US" sz="1200" b="0" i="0" dirty="0">
                  <a:solidFill>
                    <a:srgbClr val="333333"/>
                  </a:solidFill>
                  <a:effectLst/>
                  <a:latin typeface="Helvetica Neue"/>
                </a:rPr>
                <a:t>把新的</a:t>
              </a:r>
              <a:r>
                <a:rPr lang="en-US" altLang="zh-CN" sz="1200" b="0" i="0" dirty="0">
                  <a:solidFill>
                    <a:srgbClr val="333333"/>
                  </a:solidFill>
                  <a:effectLst/>
                  <a:latin typeface="Helvetica Neue"/>
                </a:rPr>
                <a:t>PCB</a:t>
              </a:r>
              <a:r>
                <a:rPr lang="zh-CN" altLang="en-US" sz="1200" b="0" i="0" dirty="0">
                  <a:solidFill>
                    <a:srgbClr val="333333"/>
                  </a:solidFill>
                  <a:effectLst/>
                  <a:latin typeface="Helvetica Neue"/>
                </a:rPr>
                <a:t>放到大链表中</a:t>
              </a:r>
            </a:p>
          </p:txBody>
        </p:sp>
        <p:sp>
          <p:nvSpPr>
            <p:cNvPr id="43" name="矩形 42">
              <a:extLst>
                <a:ext uri="{FF2B5EF4-FFF2-40B4-BE49-F238E27FC236}">
                  <a16:creationId xmlns:a16="http://schemas.microsoft.com/office/drawing/2014/main" id="{77AE761C-F871-0F0A-5641-5A14AA18E686}"/>
                </a:ext>
              </a:extLst>
            </p:cNvPr>
            <p:cNvSpPr/>
            <p:nvPr/>
          </p:nvSpPr>
          <p:spPr>
            <a:xfrm>
              <a:off x="5157787" y="2664034"/>
              <a:ext cx="2285756" cy="552360"/>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grpSp>
      <p:sp>
        <p:nvSpPr>
          <p:cNvPr id="45" name="矩形 44">
            <a:extLst>
              <a:ext uri="{FF2B5EF4-FFF2-40B4-BE49-F238E27FC236}">
                <a16:creationId xmlns:a16="http://schemas.microsoft.com/office/drawing/2014/main" id="{086F6782-E47D-5AF9-707D-72BAB2B02DAE}"/>
              </a:ext>
            </a:extLst>
          </p:cNvPr>
          <p:cNvSpPr/>
          <p:nvPr/>
        </p:nvSpPr>
        <p:spPr>
          <a:xfrm>
            <a:off x="1326613" y="3527723"/>
            <a:ext cx="1541278" cy="275135"/>
          </a:xfrm>
          <a:prstGeom prst="rect">
            <a:avLst/>
          </a:prstGeom>
          <a:noFill/>
          <a:ln w="6350">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46" name="直接箭头连接符 45">
            <a:extLst>
              <a:ext uri="{FF2B5EF4-FFF2-40B4-BE49-F238E27FC236}">
                <a16:creationId xmlns:a16="http://schemas.microsoft.com/office/drawing/2014/main" id="{31FE4DD1-9986-FB43-A00E-8B1DA2A5C0B5}"/>
              </a:ext>
            </a:extLst>
          </p:cNvPr>
          <p:cNvCxnSpPr>
            <a:cxnSpLocks/>
          </p:cNvCxnSpPr>
          <p:nvPr/>
        </p:nvCxnSpPr>
        <p:spPr>
          <a:xfrm>
            <a:off x="2896939" y="3706070"/>
            <a:ext cx="1952344" cy="88333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47" name="组合 46">
            <a:extLst>
              <a:ext uri="{FF2B5EF4-FFF2-40B4-BE49-F238E27FC236}">
                <a16:creationId xmlns:a16="http://schemas.microsoft.com/office/drawing/2014/main" id="{83FCF145-3690-0486-0504-8075A61F2C61}"/>
              </a:ext>
            </a:extLst>
          </p:cNvPr>
          <p:cNvGrpSpPr/>
          <p:nvPr/>
        </p:nvGrpSpPr>
        <p:grpSpPr>
          <a:xfrm>
            <a:off x="4919735" y="4492794"/>
            <a:ext cx="3484936" cy="276999"/>
            <a:chOff x="5128739" y="2664034"/>
            <a:chExt cx="3329214" cy="577327"/>
          </a:xfrm>
        </p:grpSpPr>
        <p:sp>
          <p:nvSpPr>
            <p:cNvPr id="48" name="文本框 47">
              <a:extLst>
                <a:ext uri="{FF2B5EF4-FFF2-40B4-BE49-F238E27FC236}">
                  <a16:creationId xmlns:a16="http://schemas.microsoft.com/office/drawing/2014/main" id="{88F7A474-01E7-5DA8-9051-47719321E8C7}"/>
                </a:ext>
              </a:extLst>
            </p:cNvPr>
            <p:cNvSpPr txBox="1"/>
            <p:nvPr/>
          </p:nvSpPr>
          <p:spPr>
            <a:xfrm>
              <a:off x="5128739" y="2664034"/>
              <a:ext cx="3329214" cy="577327"/>
            </a:xfrm>
            <a:prstGeom prst="rect">
              <a:avLst/>
            </a:prstGeom>
            <a:noFill/>
          </p:spPr>
          <p:txBody>
            <a:bodyPr wrap="square" rtlCol="0">
              <a:spAutoFit/>
            </a:bodyPr>
            <a:lstStyle/>
            <a:p>
              <a:pPr algn="l"/>
              <a:r>
                <a:rPr lang="zh-CN" altLang="en-US" sz="1200" b="0" i="0" dirty="0">
                  <a:solidFill>
                    <a:srgbClr val="333333"/>
                  </a:solidFill>
                  <a:effectLst/>
                  <a:latin typeface="Helvetica Neue"/>
                </a:rPr>
                <a:t>唤醒新程序，加入就绪</a:t>
              </a:r>
              <a:r>
                <a:rPr lang="zh-CN" altLang="en-US" sz="1200" dirty="0">
                  <a:solidFill>
                    <a:srgbClr val="333333"/>
                  </a:solidFill>
                  <a:latin typeface="Helvetica Neue"/>
                </a:rPr>
                <a:t>队列</a:t>
              </a:r>
              <a:endParaRPr lang="zh-CN" altLang="en-US" sz="1200" b="0" i="0" dirty="0">
                <a:solidFill>
                  <a:srgbClr val="333333"/>
                </a:solidFill>
                <a:effectLst/>
                <a:latin typeface="Helvetica Neue"/>
              </a:endParaRPr>
            </a:p>
          </p:txBody>
        </p:sp>
        <p:sp>
          <p:nvSpPr>
            <p:cNvPr id="49" name="矩形 48">
              <a:extLst>
                <a:ext uri="{FF2B5EF4-FFF2-40B4-BE49-F238E27FC236}">
                  <a16:creationId xmlns:a16="http://schemas.microsoft.com/office/drawing/2014/main" id="{4A982C16-BA2F-7990-DE54-E58E0F355682}"/>
                </a:ext>
              </a:extLst>
            </p:cNvPr>
            <p:cNvSpPr/>
            <p:nvPr/>
          </p:nvSpPr>
          <p:spPr>
            <a:xfrm>
              <a:off x="5157787" y="2664034"/>
              <a:ext cx="2285756" cy="552360"/>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grpSp>
    </p:spTree>
    <p:extLst>
      <p:ext uri="{BB962C8B-B14F-4D97-AF65-F5344CB8AC3E}">
        <p14:creationId xmlns:p14="http://schemas.microsoft.com/office/powerpoint/2010/main" val="1872707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10600030101010101" pitchFamily="2" charset="-122"/>
                <a:ea typeface="方正兰亭大黑_GBK" panose="02010600030101010101" pitchFamily="2" charset="-122"/>
              </a:rPr>
              <a:t>do_fork</a:t>
            </a:r>
            <a:r>
              <a:rPr lang="en-US" altLang="zh-CN" sz="2900" spc="-45" dirty="0">
                <a:solidFill>
                  <a:srgbClr val="002060"/>
                </a:solidFill>
                <a:latin typeface="方正兰亭大黑_GBK" panose="02010600030101010101" pitchFamily="2" charset="-122"/>
                <a:ea typeface="方正兰亭大黑_GBK" panose="02010600030101010101" pitchFamily="2" charset="-122"/>
              </a:rPr>
              <a:t>()—</a:t>
            </a:r>
            <a:r>
              <a:rPr lang="en-US" altLang="zh-CN" sz="2900" spc="-45" dirty="0" err="1">
                <a:solidFill>
                  <a:srgbClr val="002060"/>
                </a:solidFill>
                <a:latin typeface="方正兰亭大黑_GBK" panose="02010600030101010101" pitchFamily="2" charset="-122"/>
                <a:ea typeface="方正兰亭大黑_GBK" panose="02010600030101010101" pitchFamily="2" charset="-122"/>
              </a:rPr>
              <a:t>copy_mm</a:t>
            </a:r>
            <a:r>
              <a:rPr lang="en-US" altLang="zh-CN" sz="2900" spc="-45" dirty="0">
                <a:solidFill>
                  <a:srgbClr val="002060"/>
                </a:solidFill>
                <a:latin typeface="方正兰亭大黑_GBK" panose="02010600030101010101" pitchFamily="2" charset="-122"/>
                <a:ea typeface="方正兰亭大黑_GBK" panose="02010600030101010101" pitchFamily="2" charset="-122"/>
              </a:rPr>
              <a:t>()</a:t>
            </a:r>
            <a:endParaRPr lang="zh-CN" altLang="en-US" sz="2900" spc="-45" dirty="0">
              <a:solidFill>
                <a:srgbClr val="002060"/>
              </a:solidFill>
              <a:latin typeface="方正兰亭大黑_GBK" panose="02010600030101010101" pitchFamily="2" charset="-122"/>
              <a:ea typeface="方正兰亭大黑_GBK" panose="02010600030101010101" pitchFamily="2" charset="-122"/>
            </a:endParaRPr>
          </a:p>
        </p:txBody>
      </p:sp>
      <p:sp>
        <p:nvSpPr>
          <p:cNvPr id="2" name="灯片编号占位符 1"/>
          <p:cNvSpPr>
            <a:spLocks noGrp="1"/>
          </p:cNvSpPr>
          <p:nvPr>
            <p:ph type="sldNum" sz="quarter" idx="12"/>
          </p:nvPr>
        </p:nvSpPr>
        <p:spPr/>
        <p:txBody>
          <a:bodyPr/>
          <a:lstStyle/>
          <a:p>
            <a:fld id="{7AED033B-92D4-4BDC-B583-2A893BC3C11A}" type="slidenum">
              <a:rPr lang="en-US" altLang="zh-CN" smtClean="0"/>
              <a:t>13</a:t>
            </a:fld>
            <a:endParaRPr lang="en-US" dirty="0"/>
          </a:p>
        </p:txBody>
      </p:sp>
      <p:pic>
        <p:nvPicPr>
          <p:cNvPr id="22" name="图片 21">
            <a:extLst>
              <a:ext uri="{FF2B5EF4-FFF2-40B4-BE49-F238E27FC236}">
                <a16:creationId xmlns:a16="http://schemas.microsoft.com/office/drawing/2014/main" id="{86F5145A-3B72-7D51-7697-3E2559617637}"/>
              </a:ext>
            </a:extLst>
          </p:cNvPr>
          <p:cNvPicPr>
            <a:picLocks noChangeAspect="1"/>
          </p:cNvPicPr>
          <p:nvPr/>
        </p:nvPicPr>
        <p:blipFill>
          <a:blip r:embed="rId3"/>
          <a:stretch>
            <a:fillRect/>
          </a:stretch>
        </p:blipFill>
        <p:spPr>
          <a:xfrm>
            <a:off x="1567409" y="1065569"/>
            <a:ext cx="5364945" cy="5570703"/>
          </a:xfrm>
          <a:prstGeom prst="rect">
            <a:avLst/>
          </a:prstGeom>
        </p:spPr>
      </p:pic>
    </p:spTree>
    <p:extLst>
      <p:ext uri="{BB962C8B-B14F-4D97-AF65-F5344CB8AC3E}">
        <p14:creationId xmlns:p14="http://schemas.microsoft.com/office/powerpoint/2010/main" val="2701032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10600030101010101" pitchFamily="2" charset="-122"/>
                <a:ea typeface="方正兰亭大黑_GBK" panose="02010600030101010101" pitchFamily="2" charset="-122"/>
              </a:rPr>
              <a:t>do_fork</a:t>
            </a:r>
            <a:r>
              <a:rPr lang="en-US" altLang="zh-CN" sz="2900" spc="-45" dirty="0">
                <a:solidFill>
                  <a:srgbClr val="002060"/>
                </a:solidFill>
                <a:latin typeface="方正兰亭大黑_GBK" panose="02010600030101010101" pitchFamily="2" charset="-122"/>
                <a:ea typeface="方正兰亭大黑_GBK" panose="02010600030101010101" pitchFamily="2" charset="-122"/>
              </a:rPr>
              <a:t>()—</a:t>
            </a:r>
            <a:r>
              <a:rPr lang="en-US" altLang="zh-CN" sz="2900" spc="-45" dirty="0" err="1">
                <a:solidFill>
                  <a:srgbClr val="002060"/>
                </a:solidFill>
                <a:latin typeface="方正兰亭大黑_GBK" panose="02010600030101010101" pitchFamily="2" charset="-122"/>
                <a:ea typeface="方正兰亭大黑_GBK" panose="02010600030101010101" pitchFamily="2" charset="-122"/>
              </a:rPr>
              <a:t>copy_mm</a:t>
            </a:r>
            <a:r>
              <a:rPr lang="en-US" altLang="zh-CN" sz="2900" spc="-45" dirty="0">
                <a:solidFill>
                  <a:srgbClr val="002060"/>
                </a:solidFill>
                <a:latin typeface="方正兰亭大黑_GBK" panose="02010600030101010101" pitchFamily="2" charset="-122"/>
                <a:ea typeface="方正兰亭大黑_GBK" panose="02010600030101010101" pitchFamily="2" charset="-122"/>
              </a:rPr>
              <a:t>()</a:t>
            </a:r>
            <a:endParaRPr lang="zh-CN" altLang="en-US" sz="2900" spc="-45" dirty="0">
              <a:solidFill>
                <a:srgbClr val="002060"/>
              </a:solidFill>
              <a:latin typeface="方正兰亭大黑_GBK" panose="02010600030101010101" pitchFamily="2" charset="-122"/>
              <a:ea typeface="方正兰亭大黑_GBK" panose="02010600030101010101" pitchFamily="2" charset="-122"/>
            </a:endParaRPr>
          </a:p>
        </p:txBody>
      </p:sp>
      <p:sp>
        <p:nvSpPr>
          <p:cNvPr id="2" name="灯片编号占位符 1"/>
          <p:cNvSpPr>
            <a:spLocks noGrp="1"/>
          </p:cNvSpPr>
          <p:nvPr>
            <p:ph type="sldNum" sz="quarter" idx="12"/>
          </p:nvPr>
        </p:nvSpPr>
        <p:spPr/>
        <p:txBody>
          <a:bodyPr/>
          <a:lstStyle/>
          <a:p>
            <a:fld id="{7AED033B-92D4-4BDC-B583-2A893BC3C11A}" type="slidenum">
              <a:rPr lang="en-US" altLang="zh-CN" smtClean="0"/>
              <a:t>14</a:t>
            </a:fld>
            <a:endParaRPr lang="en-US" dirty="0"/>
          </a:p>
        </p:txBody>
      </p:sp>
      <p:pic>
        <p:nvPicPr>
          <p:cNvPr id="22" name="图片 21">
            <a:extLst>
              <a:ext uri="{FF2B5EF4-FFF2-40B4-BE49-F238E27FC236}">
                <a16:creationId xmlns:a16="http://schemas.microsoft.com/office/drawing/2014/main" id="{86F5145A-3B72-7D51-7697-3E2559617637}"/>
              </a:ext>
            </a:extLst>
          </p:cNvPr>
          <p:cNvPicPr>
            <a:picLocks noChangeAspect="1"/>
          </p:cNvPicPr>
          <p:nvPr/>
        </p:nvPicPr>
        <p:blipFill>
          <a:blip r:embed="rId3"/>
          <a:stretch>
            <a:fillRect/>
          </a:stretch>
        </p:blipFill>
        <p:spPr>
          <a:xfrm>
            <a:off x="1567409" y="1065569"/>
            <a:ext cx="5364945" cy="5570703"/>
          </a:xfrm>
          <a:prstGeom prst="rect">
            <a:avLst/>
          </a:prstGeom>
        </p:spPr>
      </p:pic>
    </p:spTree>
    <p:extLst>
      <p:ext uri="{BB962C8B-B14F-4D97-AF65-F5344CB8AC3E}">
        <p14:creationId xmlns:p14="http://schemas.microsoft.com/office/powerpoint/2010/main" val="1528493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7315824"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10600030101010101" pitchFamily="2" charset="-122"/>
                <a:ea typeface="方正兰亭大黑_GBK" panose="02010600030101010101" pitchFamily="2" charset="-122"/>
              </a:rPr>
              <a:t>copy_range</a:t>
            </a:r>
            <a:r>
              <a:rPr lang="en-US" altLang="zh-CN" sz="2900" spc="-45" dirty="0">
                <a:solidFill>
                  <a:srgbClr val="002060"/>
                </a:solidFill>
                <a:latin typeface="方正兰亭大黑_GBK" panose="02010600030101010101" pitchFamily="2" charset="-122"/>
                <a:ea typeface="方正兰亭大黑_GBK" panose="02010600030101010101" pitchFamily="2" charset="-122"/>
              </a:rPr>
              <a:t>()--</a:t>
            </a:r>
            <a:r>
              <a:rPr lang="zh-CN" altLang="en-US" sz="2900" spc="-45" dirty="0">
                <a:solidFill>
                  <a:srgbClr val="002060"/>
                </a:solidFill>
                <a:latin typeface="方正兰亭大黑_GBK" panose="02010600030101010101" pitchFamily="2" charset="-122"/>
                <a:ea typeface="方正兰亭大黑_GBK" panose="02010600030101010101" pitchFamily="2" charset="-122"/>
              </a:rPr>
              <a:t>内存的复制和映射的建立</a:t>
            </a:r>
          </a:p>
        </p:txBody>
      </p:sp>
      <p:sp>
        <p:nvSpPr>
          <p:cNvPr id="2" name="灯片编号占位符 1"/>
          <p:cNvSpPr>
            <a:spLocks noGrp="1"/>
          </p:cNvSpPr>
          <p:nvPr>
            <p:ph type="sldNum" sz="quarter" idx="12"/>
          </p:nvPr>
        </p:nvSpPr>
        <p:spPr/>
        <p:txBody>
          <a:bodyPr/>
          <a:lstStyle/>
          <a:p>
            <a:fld id="{7AED033B-92D4-4BDC-B583-2A893BC3C11A}" type="slidenum">
              <a:rPr lang="en-US" altLang="zh-CN" smtClean="0"/>
              <a:t>15</a:t>
            </a:fld>
            <a:endParaRPr lang="en-US" dirty="0"/>
          </a:p>
        </p:txBody>
      </p:sp>
      <p:pic>
        <p:nvPicPr>
          <p:cNvPr id="8" name="图片 7">
            <a:extLst>
              <a:ext uri="{FF2B5EF4-FFF2-40B4-BE49-F238E27FC236}">
                <a16:creationId xmlns:a16="http://schemas.microsoft.com/office/drawing/2014/main" id="{819D30F8-494D-0EA1-61F8-09301C5D2394}"/>
              </a:ext>
            </a:extLst>
          </p:cNvPr>
          <p:cNvPicPr>
            <a:picLocks noChangeAspect="1"/>
          </p:cNvPicPr>
          <p:nvPr/>
        </p:nvPicPr>
        <p:blipFill>
          <a:blip r:embed="rId3"/>
          <a:stretch>
            <a:fillRect/>
          </a:stretch>
        </p:blipFill>
        <p:spPr>
          <a:xfrm>
            <a:off x="999371" y="1011687"/>
            <a:ext cx="6329643" cy="5846313"/>
          </a:xfrm>
          <a:prstGeom prst="rect">
            <a:avLst/>
          </a:prstGeom>
        </p:spPr>
      </p:pic>
    </p:spTree>
    <p:extLst>
      <p:ext uri="{BB962C8B-B14F-4D97-AF65-F5344CB8AC3E}">
        <p14:creationId xmlns:p14="http://schemas.microsoft.com/office/powerpoint/2010/main" val="54887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2" y="333257"/>
            <a:ext cx="6739355"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10600030101010101" pitchFamily="2" charset="-122"/>
                <a:ea typeface="方正兰亭大黑_GBK" panose="02010600030101010101" pitchFamily="2" charset="-122"/>
              </a:rPr>
              <a:t>copy_thread</a:t>
            </a:r>
            <a:r>
              <a:rPr lang="en-US" altLang="zh-CN" sz="2900" spc="-45" dirty="0">
                <a:solidFill>
                  <a:srgbClr val="002060"/>
                </a:solidFill>
                <a:latin typeface="方正兰亭大黑_GBK" panose="02010600030101010101" pitchFamily="2" charset="-122"/>
                <a:ea typeface="方正兰亭大黑_GBK" panose="02010600030101010101" pitchFamily="2" charset="-122"/>
              </a:rPr>
              <a:t>()—</a:t>
            </a:r>
            <a:r>
              <a:rPr lang="zh-CN" altLang="en-US" sz="2900" spc="-45" dirty="0">
                <a:solidFill>
                  <a:srgbClr val="002060"/>
                </a:solidFill>
                <a:latin typeface="方正兰亭大黑_GBK" panose="02010600030101010101" pitchFamily="2" charset="-122"/>
                <a:ea typeface="方正兰亭大黑_GBK" panose="02010600030101010101" pitchFamily="2" charset="-122"/>
              </a:rPr>
              <a:t>设置中断帧和上下文</a:t>
            </a:r>
          </a:p>
        </p:txBody>
      </p:sp>
      <p:sp>
        <p:nvSpPr>
          <p:cNvPr id="2" name="灯片编号占位符 1"/>
          <p:cNvSpPr>
            <a:spLocks noGrp="1"/>
          </p:cNvSpPr>
          <p:nvPr>
            <p:ph type="sldNum" sz="quarter" idx="12"/>
          </p:nvPr>
        </p:nvSpPr>
        <p:spPr/>
        <p:txBody>
          <a:bodyPr/>
          <a:lstStyle/>
          <a:p>
            <a:fld id="{7AED033B-92D4-4BDC-B583-2A893BC3C11A}" type="slidenum">
              <a:rPr lang="en-US" altLang="zh-CN" smtClean="0"/>
              <a:t>16</a:t>
            </a:fld>
            <a:endParaRPr lang="en-US" dirty="0"/>
          </a:p>
        </p:txBody>
      </p:sp>
      <p:pic>
        <p:nvPicPr>
          <p:cNvPr id="9" name="图片 8">
            <a:extLst>
              <a:ext uri="{FF2B5EF4-FFF2-40B4-BE49-F238E27FC236}">
                <a16:creationId xmlns:a16="http://schemas.microsoft.com/office/drawing/2014/main" id="{19DF3149-79E9-F592-8595-2B5311D07B47}"/>
              </a:ext>
            </a:extLst>
          </p:cNvPr>
          <p:cNvPicPr>
            <a:picLocks noChangeAspect="1"/>
          </p:cNvPicPr>
          <p:nvPr/>
        </p:nvPicPr>
        <p:blipFill>
          <a:blip r:embed="rId3"/>
          <a:stretch>
            <a:fillRect/>
          </a:stretch>
        </p:blipFill>
        <p:spPr>
          <a:xfrm>
            <a:off x="752850" y="1381572"/>
            <a:ext cx="6950042" cy="2423370"/>
          </a:xfrm>
          <a:prstGeom prst="rect">
            <a:avLst/>
          </a:prstGeom>
        </p:spPr>
      </p:pic>
      <p:sp>
        <p:nvSpPr>
          <p:cNvPr id="11" name="文本框 10">
            <a:extLst>
              <a:ext uri="{FF2B5EF4-FFF2-40B4-BE49-F238E27FC236}">
                <a16:creationId xmlns:a16="http://schemas.microsoft.com/office/drawing/2014/main" id="{FC0D3F57-3F01-ABDB-0F13-51A623B1501E}"/>
              </a:ext>
            </a:extLst>
          </p:cNvPr>
          <p:cNvSpPr txBox="1"/>
          <p:nvPr/>
        </p:nvSpPr>
        <p:spPr>
          <a:xfrm>
            <a:off x="486393" y="3884747"/>
            <a:ext cx="1018805" cy="369332"/>
          </a:xfrm>
          <a:prstGeom prst="rect">
            <a:avLst/>
          </a:prstGeom>
          <a:noFill/>
        </p:spPr>
        <p:txBody>
          <a:bodyPr wrap="square" rtlCol="0">
            <a:spAutoFit/>
          </a:bodyPr>
          <a:lstStyle/>
          <a:p>
            <a:r>
              <a:rPr lang="en-US" altLang="zh-CN" dirty="0"/>
              <a:t>schedule</a:t>
            </a:r>
            <a:endParaRPr lang="zh-CN" altLang="en-US" dirty="0"/>
          </a:p>
        </p:txBody>
      </p:sp>
      <p:cxnSp>
        <p:nvCxnSpPr>
          <p:cNvPr id="12" name="直接箭头连接符 11">
            <a:extLst>
              <a:ext uri="{FF2B5EF4-FFF2-40B4-BE49-F238E27FC236}">
                <a16:creationId xmlns:a16="http://schemas.microsoft.com/office/drawing/2014/main" id="{EF8FBB8B-D07D-8B84-C8A7-C3F9D46E3E59}"/>
              </a:ext>
            </a:extLst>
          </p:cNvPr>
          <p:cNvCxnSpPr>
            <a:cxnSpLocks/>
            <a:endCxn id="13" idx="1"/>
          </p:cNvCxnSpPr>
          <p:nvPr/>
        </p:nvCxnSpPr>
        <p:spPr>
          <a:xfrm>
            <a:off x="1447357" y="4069413"/>
            <a:ext cx="462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4E5B1C4-20CB-9A47-054B-4CF87FFD2E4F}"/>
              </a:ext>
            </a:extLst>
          </p:cNvPr>
          <p:cNvSpPr txBox="1"/>
          <p:nvPr/>
        </p:nvSpPr>
        <p:spPr>
          <a:xfrm>
            <a:off x="1909970" y="3884747"/>
            <a:ext cx="944938" cy="369332"/>
          </a:xfrm>
          <a:prstGeom prst="rect">
            <a:avLst/>
          </a:prstGeom>
          <a:noFill/>
        </p:spPr>
        <p:txBody>
          <a:bodyPr wrap="square" rtlCol="0">
            <a:spAutoFit/>
          </a:bodyPr>
          <a:lstStyle/>
          <a:p>
            <a:r>
              <a:rPr lang="en-US" altLang="zh-CN" dirty="0" err="1"/>
              <a:t>pro_run</a:t>
            </a:r>
            <a:endParaRPr lang="zh-CN" altLang="en-US" dirty="0"/>
          </a:p>
        </p:txBody>
      </p:sp>
      <p:sp>
        <p:nvSpPr>
          <p:cNvPr id="14" name="文本框 13">
            <a:extLst>
              <a:ext uri="{FF2B5EF4-FFF2-40B4-BE49-F238E27FC236}">
                <a16:creationId xmlns:a16="http://schemas.microsoft.com/office/drawing/2014/main" id="{73593AA4-48C5-BA9C-C53D-2CAB40C86AF2}"/>
              </a:ext>
            </a:extLst>
          </p:cNvPr>
          <p:cNvSpPr txBox="1"/>
          <p:nvPr/>
        </p:nvSpPr>
        <p:spPr>
          <a:xfrm>
            <a:off x="3333135" y="3875231"/>
            <a:ext cx="1160207" cy="369332"/>
          </a:xfrm>
          <a:prstGeom prst="rect">
            <a:avLst/>
          </a:prstGeom>
          <a:noFill/>
        </p:spPr>
        <p:txBody>
          <a:bodyPr wrap="square" rtlCol="0">
            <a:spAutoFit/>
          </a:bodyPr>
          <a:lstStyle/>
          <a:p>
            <a:r>
              <a:rPr lang="en-US" altLang="zh-CN" dirty="0" err="1"/>
              <a:t>switch_to</a:t>
            </a:r>
            <a:endParaRPr lang="zh-CN" altLang="en-US" dirty="0"/>
          </a:p>
        </p:txBody>
      </p:sp>
      <p:cxnSp>
        <p:nvCxnSpPr>
          <p:cNvPr id="15" name="直接箭头连接符 14">
            <a:extLst>
              <a:ext uri="{FF2B5EF4-FFF2-40B4-BE49-F238E27FC236}">
                <a16:creationId xmlns:a16="http://schemas.microsoft.com/office/drawing/2014/main" id="{1C6D3519-7B8B-51D5-15E4-8657DA41A4E2}"/>
              </a:ext>
            </a:extLst>
          </p:cNvPr>
          <p:cNvCxnSpPr>
            <a:cxnSpLocks/>
          </p:cNvCxnSpPr>
          <p:nvPr/>
        </p:nvCxnSpPr>
        <p:spPr>
          <a:xfrm>
            <a:off x="2748114" y="4059897"/>
            <a:ext cx="585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084DE07-447F-63CA-F704-C4964BD1411F}"/>
              </a:ext>
            </a:extLst>
          </p:cNvPr>
          <p:cNvSpPr txBox="1"/>
          <p:nvPr/>
        </p:nvSpPr>
        <p:spPr>
          <a:xfrm>
            <a:off x="1782095" y="4518550"/>
            <a:ext cx="4262286" cy="369332"/>
          </a:xfrm>
          <a:prstGeom prst="rect">
            <a:avLst/>
          </a:prstGeom>
          <a:noFill/>
        </p:spPr>
        <p:txBody>
          <a:bodyPr wrap="square" rtlCol="0">
            <a:spAutoFit/>
          </a:bodyPr>
          <a:lstStyle/>
          <a:p>
            <a:r>
              <a:rPr lang="zh-CN" altLang="en-US" dirty="0"/>
              <a:t>切换上下文后转到</a:t>
            </a:r>
            <a:r>
              <a:rPr lang="en-US" altLang="zh-CN" dirty="0" err="1"/>
              <a:t>ra</a:t>
            </a:r>
            <a:r>
              <a:rPr lang="zh-CN" altLang="en-US" dirty="0"/>
              <a:t>指向的</a:t>
            </a:r>
            <a:r>
              <a:rPr lang="en-US" altLang="zh-CN" dirty="0" err="1"/>
              <a:t>forkret</a:t>
            </a:r>
            <a:r>
              <a:rPr lang="zh-CN" altLang="en-US" dirty="0"/>
              <a:t>执行</a:t>
            </a:r>
          </a:p>
        </p:txBody>
      </p:sp>
      <p:cxnSp>
        <p:nvCxnSpPr>
          <p:cNvPr id="19" name="直接箭头连接符 18">
            <a:extLst>
              <a:ext uri="{FF2B5EF4-FFF2-40B4-BE49-F238E27FC236}">
                <a16:creationId xmlns:a16="http://schemas.microsoft.com/office/drawing/2014/main" id="{A800F949-BAA5-F6CE-7E61-FA026DAD8268}"/>
              </a:ext>
            </a:extLst>
          </p:cNvPr>
          <p:cNvCxnSpPr>
            <a:cxnSpLocks/>
          </p:cNvCxnSpPr>
          <p:nvPr/>
        </p:nvCxnSpPr>
        <p:spPr>
          <a:xfrm flipV="1">
            <a:off x="3743630" y="4244563"/>
            <a:ext cx="0" cy="264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3FF6D749-7D6C-9072-4A36-705F7EE2A33A}"/>
              </a:ext>
            </a:extLst>
          </p:cNvPr>
          <p:cNvSpPr txBox="1"/>
          <p:nvPr/>
        </p:nvSpPr>
        <p:spPr>
          <a:xfrm>
            <a:off x="4975355" y="3875231"/>
            <a:ext cx="1160207" cy="369332"/>
          </a:xfrm>
          <a:prstGeom prst="rect">
            <a:avLst/>
          </a:prstGeom>
          <a:noFill/>
        </p:spPr>
        <p:txBody>
          <a:bodyPr wrap="square" rtlCol="0">
            <a:spAutoFit/>
          </a:bodyPr>
          <a:lstStyle/>
          <a:p>
            <a:r>
              <a:rPr lang="en-US" altLang="zh-CN" dirty="0" err="1"/>
              <a:t>forkret</a:t>
            </a:r>
            <a:endParaRPr lang="zh-CN" altLang="en-US" dirty="0"/>
          </a:p>
        </p:txBody>
      </p:sp>
      <p:cxnSp>
        <p:nvCxnSpPr>
          <p:cNvPr id="24" name="直接箭头连接符 23">
            <a:extLst>
              <a:ext uri="{FF2B5EF4-FFF2-40B4-BE49-F238E27FC236}">
                <a16:creationId xmlns:a16="http://schemas.microsoft.com/office/drawing/2014/main" id="{F1D32778-843A-BFFA-0ACC-5A2AED5A33FB}"/>
              </a:ext>
            </a:extLst>
          </p:cNvPr>
          <p:cNvCxnSpPr>
            <a:cxnSpLocks/>
          </p:cNvCxnSpPr>
          <p:nvPr/>
        </p:nvCxnSpPr>
        <p:spPr>
          <a:xfrm>
            <a:off x="4390334" y="4059897"/>
            <a:ext cx="585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F80EB33A-216F-BF2B-1252-D855B0BEFCAD}"/>
              </a:ext>
            </a:extLst>
          </p:cNvPr>
          <p:cNvSpPr txBox="1"/>
          <p:nvPr/>
        </p:nvSpPr>
        <p:spPr>
          <a:xfrm>
            <a:off x="6403955" y="3875231"/>
            <a:ext cx="1160207" cy="369332"/>
          </a:xfrm>
          <a:prstGeom prst="rect">
            <a:avLst/>
          </a:prstGeom>
          <a:noFill/>
        </p:spPr>
        <p:txBody>
          <a:bodyPr wrap="square" rtlCol="0">
            <a:spAutoFit/>
          </a:bodyPr>
          <a:lstStyle/>
          <a:p>
            <a:r>
              <a:rPr lang="en-US" altLang="zh-CN" dirty="0" err="1"/>
              <a:t>forkrets</a:t>
            </a:r>
            <a:endParaRPr lang="zh-CN" altLang="en-US" dirty="0"/>
          </a:p>
        </p:txBody>
      </p:sp>
      <p:cxnSp>
        <p:nvCxnSpPr>
          <p:cNvPr id="26" name="直接箭头连接符 25">
            <a:extLst>
              <a:ext uri="{FF2B5EF4-FFF2-40B4-BE49-F238E27FC236}">
                <a16:creationId xmlns:a16="http://schemas.microsoft.com/office/drawing/2014/main" id="{90F87BB6-1282-E205-9AFF-BCC7FE5A229A}"/>
              </a:ext>
            </a:extLst>
          </p:cNvPr>
          <p:cNvCxnSpPr>
            <a:cxnSpLocks/>
          </p:cNvCxnSpPr>
          <p:nvPr/>
        </p:nvCxnSpPr>
        <p:spPr>
          <a:xfrm>
            <a:off x="5818934" y="4059897"/>
            <a:ext cx="585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76EDEFBB-C331-C937-A379-30B26C3DB53E}"/>
              </a:ext>
            </a:extLst>
          </p:cNvPr>
          <p:cNvSpPr txBox="1"/>
          <p:nvPr/>
        </p:nvSpPr>
        <p:spPr>
          <a:xfrm>
            <a:off x="6046852" y="4848766"/>
            <a:ext cx="1913057" cy="369332"/>
          </a:xfrm>
          <a:prstGeom prst="rect">
            <a:avLst/>
          </a:prstGeom>
          <a:noFill/>
        </p:spPr>
        <p:txBody>
          <a:bodyPr wrap="square" rtlCol="0">
            <a:spAutoFit/>
          </a:bodyPr>
          <a:lstStyle/>
          <a:p>
            <a:r>
              <a:rPr lang="en-US" altLang="zh-CN" dirty="0" err="1"/>
              <a:t>exception_return</a:t>
            </a:r>
            <a:endParaRPr lang="zh-CN" altLang="en-US" dirty="0"/>
          </a:p>
        </p:txBody>
      </p:sp>
      <p:cxnSp>
        <p:nvCxnSpPr>
          <p:cNvPr id="28" name="直接箭头连接符 27">
            <a:extLst>
              <a:ext uri="{FF2B5EF4-FFF2-40B4-BE49-F238E27FC236}">
                <a16:creationId xmlns:a16="http://schemas.microsoft.com/office/drawing/2014/main" id="{18EE9A3B-24CC-F327-C283-ED7F093B9236}"/>
              </a:ext>
            </a:extLst>
          </p:cNvPr>
          <p:cNvCxnSpPr>
            <a:cxnSpLocks/>
          </p:cNvCxnSpPr>
          <p:nvPr/>
        </p:nvCxnSpPr>
        <p:spPr>
          <a:xfrm>
            <a:off x="6854081" y="4314852"/>
            <a:ext cx="0" cy="46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75FB32B-3798-9997-606C-AFC951DBB2B2}"/>
              </a:ext>
            </a:extLst>
          </p:cNvPr>
          <p:cNvSpPr txBox="1"/>
          <p:nvPr/>
        </p:nvSpPr>
        <p:spPr>
          <a:xfrm>
            <a:off x="5975555" y="5749472"/>
            <a:ext cx="2313333" cy="369332"/>
          </a:xfrm>
          <a:prstGeom prst="rect">
            <a:avLst/>
          </a:prstGeom>
          <a:noFill/>
        </p:spPr>
        <p:txBody>
          <a:bodyPr wrap="square" rtlCol="0">
            <a:spAutoFit/>
          </a:bodyPr>
          <a:lstStyle/>
          <a:p>
            <a:r>
              <a:rPr lang="en-US" altLang="zh-CN" dirty="0" err="1"/>
              <a:t>kernel_thread_entry</a:t>
            </a:r>
            <a:endParaRPr lang="zh-CN" altLang="en-US" dirty="0"/>
          </a:p>
        </p:txBody>
      </p:sp>
      <p:cxnSp>
        <p:nvCxnSpPr>
          <p:cNvPr id="31" name="直接箭头连接符 30">
            <a:extLst>
              <a:ext uri="{FF2B5EF4-FFF2-40B4-BE49-F238E27FC236}">
                <a16:creationId xmlns:a16="http://schemas.microsoft.com/office/drawing/2014/main" id="{5B9A48D4-7799-0273-98E4-689FD05C2248}"/>
              </a:ext>
            </a:extLst>
          </p:cNvPr>
          <p:cNvCxnSpPr>
            <a:cxnSpLocks/>
          </p:cNvCxnSpPr>
          <p:nvPr/>
        </p:nvCxnSpPr>
        <p:spPr>
          <a:xfrm>
            <a:off x="6851610" y="5265998"/>
            <a:ext cx="0" cy="46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AC00F5D-0DB3-72EA-2A0C-624E5547B852}"/>
              </a:ext>
            </a:extLst>
          </p:cNvPr>
          <p:cNvSpPr txBox="1"/>
          <p:nvPr/>
        </p:nvSpPr>
        <p:spPr>
          <a:xfrm>
            <a:off x="3168446" y="5729623"/>
            <a:ext cx="2313333" cy="646331"/>
          </a:xfrm>
          <a:prstGeom prst="rect">
            <a:avLst/>
          </a:prstGeom>
          <a:noFill/>
        </p:spPr>
        <p:txBody>
          <a:bodyPr wrap="square" rtlCol="0">
            <a:spAutoFit/>
          </a:bodyPr>
          <a:lstStyle/>
          <a:p>
            <a:r>
              <a:rPr lang="zh-CN" altLang="en-US" dirty="0"/>
              <a:t>跳到进程主体函数</a:t>
            </a:r>
            <a:r>
              <a:rPr lang="en-US" altLang="zh-CN" dirty="0" err="1"/>
              <a:t>fn</a:t>
            </a:r>
            <a:endParaRPr lang="en-US" altLang="zh-CN" dirty="0"/>
          </a:p>
          <a:p>
            <a:r>
              <a:rPr lang="zh-CN" altLang="en-US" dirty="0"/>
              <a:t>例如（</a:t>
            </a:r>
            <a:r>
              <a:rPr lang="en-US" altLang="zh-CN" dirty="0" err="1"/>
              <a:t>init_main</a:t>
            </a:r>
            <a:r>
              <a:rPr lang="zh-CN" altLang="en-US" dirty="0"/>
              <a:t>）</a:t>
            </a:r>
          </a:p>
        </p:txBody>
      </p:sp>
      <p:cxnSp>
        <p:nvCxnSpPr>
          <p:cNvPr id="33" name="直接箭头连接符 32">
            <a:extLst>
              <a:ext uri="{FF2B5EF4-FFF2-40B4-BE49-F238E27FC236}">
                <a16:creationId xmlns:a16="http://schemas.microsoft.com/office/drawing/2014/main" id="{8633D7C2-E88B-20A0-E32F-2599FB1846F8}"/>
              </a:ext>
            </a:extLst>
          </p:cNvPr>
          <p:cNvCxnSpPr>
            <a:cxnSpLocks/>
            <a:stCxn id="30" idx="1"/>
          </p:cNvCxnSpPr>
          <p:nvPr/>
        </p:nvCxnSpPr>
        <p:spPr>
          <a:xfrm flipH="1" flipV="1">
            <a:off x="5336921" y="5926268"/>
            <a:ext cx="638634" cy="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F07191A-B92E-CDBB-B0BE-47EFD93D3928}"/>
              </a:ext>
            </a:extLst>
          </p:cNvPr>
          <p:cNvSpPr txBox="1"/>
          <p:nvPr/>
        </p:nvSpPr>
        <p:spPr>
          <a:xfrm>
            <a:off x="1388046" y="5729623"/>
            <a:ext cx="2313333" cy="369332"/>
          </a:xfrm>
          <a:prstGeom prst="rect">
            <a:avLst/>
          </a:prstGeom>
          <a:noFill/>
        </p:spPr>
        <p:txBody>
          <a:bodyPr wrap="square" rtlCol="0">
            <a:spAutoFit/>
          </a:bodyPr>
          <a:lstStyle/>
          <a:p>
            <a:r>
              <a:rPr lang="en-US" altLang="zh-CN" dirty="0" err="1"/>
              <a:t>do_exit</a:t>
            </a:r>
            <a:r>
              <a:rPr lang="en-US" altLang="zh-CN" dirty="0"/>
              <a:t>()</a:t>
            </a:r>
            <a:endParaRPr lang="zh-CN" altLang="en-US" dirty="0"/>
          </a:p>
        </p:txBody>
      </p:sp>
      <p:cxnSp>
        <p:nvCxnSpPr>
          <p:cNvPr id="38" name="直接箭头连接符 37">
            <a:extLst>
              <a:ext uri="{FF2B5EF4-FFF2-40B4-BE49-F238E27FC236}">
                <a16:creationId xmlns:a16="http://schemas.microsoft.com/office/drawing/2014/main" id="{8FD08D17-4F1A-900D-F381-EB7276B8DA08}"/>
              </a:ext>
            </a:extLst>
          </p:cNvPr>
          <p:cNvCxnSpPr>
            <a:cxnSpLocks/>
          </p:cNvCxnSpPr>
          <p:nvPr/>
        </p:nvCxnSpPr>
        <p:spPr>
          <a:xfrm flipH="1" flipV="1">
            <a:off x="2544713" y="5926268"/>
            <a:ext cx="638634" cy="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F086231A-1D21-73D9-3269-E156B00FB7B6}"/>
              </a:ext>
            </a:extLst>
          </p:cNvPr>
          <p:cNvSpPr txBox="1"/>
          <p:nvPr/>
        </p:nvSpPr>
        <p:spPr>
          <a:xfrm>
            <a:off x="1782095" y="5011757"/>
            <a:ext cx="4262286" cy="369332"/>
          </a:xfrm>
          <a:prstGeom prst="rect">
            <a:avLst/>
          </a:prstGeom>
          <a:noFill/>
        </p:spPr>
        <p:txBody>
          <a:bodyPr wrap="square" rtlCol="0">
            <a:spAutoFit/>
          </a:bodyPr>
          <a:lstStyle/>
          <a:p>
            <a:r>
              <a:rPr lang="zh-CN" altLang="en-US" dirty="0"/>
              <a:t>其中调用</a:t>
            </a:r>
            <a:r>
              <a:rPr lang="en-US" altLang="zh-CN" dirty="0" err="1"/>
              <a:t>ertn</a:t>
            </a:r>
            <a:r>
              <a:rPr lang="zh-CN" altLang="en-US" dirty="0"/>
              <a:t>指令，跳到</a:t>
            </a:r>
            <a:r>
              <a:rPr lang="en-US" altLang="zh-CN" dirty="0"/>
              <a:t>era</a:t>
            </a:r>
            <a:r>
              <a:rPr lang="zh-CN" altLang="en-US" dirty="0"/>
              <a:t>指向的位置</a:t>
            </a:r>
          </a:p>
        </p:txBody>
      </p:sp>
      <p:cxnSp>
        <p:nvCxnSpPr>
          <p:cNvPr id="3" name="直接箭头连接符 2">
            <a:extLst>
              <a:ext uri="{FF2B5EF4-FFF2-40B4-BE49-F238E27FC236}">
                <a16:creationId xmlns:a16="http://schemas.microsoft.com/office/drawing/2014/main" id="{44422BF2-7173-BE0C-D738-BE6964663E5A}"/>
              </a:ext>
            </a:extLst>
          </p:cNvPr>
          <p:cNvCxnSpPr>
            <a:cxnSpLocks/>
            <a:endCxn id="27" idx="1"/>
          </p:cNvCxnSpPr>
          <p:nvPr/>
        </p:nvCxnSpPr>
        <p:spPr>
          <a:xfrm flipV="1">
            <a:off x="5818934" y="5033432"/>
            <a:ext cx="227918" cy="151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684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2" y="333257"/>
            <a:ext cx="6689659"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user_main</a:t>
            </a:r>
            <a:r>
              <a:rPr lang="zh-CN" altLang="en-US" sz="2900" spc="-45" dirty="0">
                <a:solidFill>
                  <a:srgbClr val="002060"/>
                </a:solidFill>
                <a:latin typeface="方正兰亭大黑_GBK" panose="02000000000000000000" pitchFamily="2" charset="-122"/>
                <a:ea typeface="方正兰亭大黑_GBK" panose="02000000000000000000" pitchFamily="2" charset="-122"/>
              </a:rPr>
              <a:t>内核线程到第一个用户进程</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17</a:t>
            </a:fld>
            <a:endParaRPr lang="en-US" dirty="0"/>
          </a:p>
        </p:txBody>
      </p:sp>
      <p:sp>
        <p:nvSpPr>
          <p:cNvPr id="42" name="文本框 41">
            <a:extLst>
              <a:ext uri="{FF2B5EF4-FFF2-40B4-BE49-F238E27FC236}">
                <a16:creationId xmlns:a16="http://schemas.microsoft.com/office/drawing/2014/main" id="{E4E1E59E-350C-AF56-83F9-A3FFA034121C}"/>
              </a:ext>
            </a:extLst>
          </p:cNvPr>
          <p:cNvSpPr txBox="1"/>
          <p:nvPr/>
        </p:nvSpPr>
        <p:spPr>
          <a:xfrm>
            <a:off x="376238" y="1058471"/>
            <a:ext cx="6567054" cy="461665"/>
          </a:xfrm>
          <a:prstGeom prst="rect">
            <a:avLst/>
          </a:prstGeom>
          <a:noFill/>
        </p:spPr>
        <p:txBody>
          <a:bodyPr wrap="square">
            <a:spAutoFit/>
          </a:bodyPr>
          <a:lstStyle/>
          <a:p>
            <a:pPr marL="355600" indent="-343535">
              <a:spcBef>
                <a:spcPts val="1325"/>
              </a:spcBef>
              <a:buFont typeface="Arial"/>
              <a:buChar char="•"/>
              <a:tabLst>
                <a:tab pos="355600" algn="l"/>
                <a:tab pos="356235" algn="l"/>
              </a:tabLst>
            </a:pPr>
            <a:r>
              <a:rPr lang="en-US" altLang="zh-CN" sz="2400" b="1" dirty="0">
                <a:solidFill>
                  <a:srgbClr val="333333"/>
                </a:solidFill>
                <a:latin typeface="Helvetica Neue"/>
                <a:cs typeface="微软雅黑"/>
              </a:rPr>
              <a:t>Init</a:t>
            </a:r>
            <a:r>
              <a:rPr lang="zh-CN" altLang="en-US" sz="2400" b="1" dirty="0">
                <a:solidFill>
                  <a:srgbClr val="333333"/>
                </a:solidFill>
                <a:latin typeface="Helvetica Neue"/>
                <a:cs typeface="微软雅黑"/>
              </a:rPr>
              <a:t>内核线程</a:t>
            </a:r>
            <a:r>
              <a:rPr lang="en-US" altLang="zh-CN" sz="2400" b="1" dirty="0">
                <a:solidFill>
                  <a:srgbClr val="333333"/>
                </a:solidFill>
                <a:latin typeface="Helvetica Neue"/>
                <a:cs typeface="微软雅黑"/>
                <a:sym typeface="Wingdings" panose="05000000000000000000" pitchFamily="2" charset="2"/>
              </a:rPr>
              <a:t></a:t>
            </a:r>
            <a:r>
              <a:rPr lang="en-US" altLang="zh-CN" sz="2400" b="1" dirty="0" err="1">
                <a:solidFill>
                  <a:srgbClr val="333333"/>
                </a:solidFill>
                <a:latin typeface="Helvetica Neue"/>
                <a:cs typeface="微软雅黑"/>
                <a:sym typeface="Wingdings" panose="05000000000000000000" pitchFamily="2" charset="2"/>
              </a:rPr>
              <a:t>user_main</a:t>
            </a:r>
            <a:r>
              <a:rPr lang="zh-CN" altLang="en-US" sz="2400" b="1" dirty="0">
                <a:solidFill>
                  <a:srgbClr val="333333"/>
                </a:solidFill>
                <a:latin typeface="Helvetica Neue"/>
                <a:cs typeface="微软雅黑"/>
                <a:sym typeface="Wingdings" panose="05000000000000000000" pitchFamily="2" charset="2"/>
              </a:rPr>
              <a:t>内核线程</a:t>
            </a:r>
            <a:endParaRPr lang="zh-CN" altLang="en-US" sz="2400" b="1" dirty="0">
              <a:latin typeface="微软雅黑"/>
              <a:cs typeface="微软雅黑"/>
            </a:endParaRPr>
          </a:p>
        </p:txBody>
      </p:sp>
      <p:pic>
        <p:nvPicPr>
          <p:cNvPr id="44" name="图片 43">
            <a:extLst>
              <a:ext uri="{FF2B5EF4-FFF2-40B4-BE49-F238E27FC236}">
                <a16:creationId xmlns:a16="http://schemas.microsoft.com/office/drawing/2014/main" id="{D7B72FD0-4C35-5D7D-CD9B-4DC36999C2F7}"/>
              </a:ext>
            </a:extLst>
          </p:cNvPr>
          <p:cNvPicPr>
            <a:picLocks noChangeAspect="1"/>
          </p:cNvPicPr>
          <p:nvPr/>
        </p:nvPicPr>
        <p:blipFill>
          <a:blip r:embed="rId3"/>
          <a:stretch>
            <a:fillRect/>
          </a:stretch>
        </p:blipFill>
        <p:spPr>
          <a:xfrm>
            <a:off x="770548" y="2250977"/>
            <a:ext cx="7457563" cy="2356045"/>
          </a:xfrm>
          <a:prstGeom prst="rect">
            <a:avLst/>
          </a:prstGeom>
        </p:spPr>
      </p:pic>
    </p:spTree>
    <p:extLst>
      <p:ext uri="{BB962C8B-B14F-4D97-AF65-F5344CB8AC3E}">
        <p14:creationId xmlns:p14="http://schemas.microsoft.com/office/powerpoint/2010/main" val="3504390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用户进程从哪来</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18</a:t>
            </a:fld>
            <a:endParaRPr lang="en-US" dirty="0"/>
          </a:p>
        </p:txBody>
      </p:sp>
      <p:pic>
        <p:nvPicPr>
          <p:cNvPr id="4" name="图片 3">
            <a:extLst>
              <a:ext uri="{FF2B5EF4-FFF2-40B4-BE49-F238E27FC236}">
                <a16:creationId xmlns:a16="http://schemas.microsoft.com/office/drawing/2014/main" id="{6797369B-287B-FE78-04DA-D5C19089171A}"/>
              </a:ext>
            </a:extLst>
          </p:cNvPr>
          <p:cNvPicPr>
            <a:picLocks noChangeAspect="1"/>
          </p:cNvPicPr>
          <p:nvPr/>
        </p:nvPicPr>
        <p:blipFill>
          <a:blip r:embed="rId3"/>
          <a:stretch>
            <a:fillRect/>
          </a:stretch>
        </p:blipFill>
        <p:spPr>
          <a:xfrm>
            <a:off x="486393" y="2850519"/>
            <a:ext cx="7705241" cy="1399363"/>
          </a:xfrm>
          <a:prstGeom prst="rect">
            <a:avLst/>
          </a:prstGeom>
        </p:spPr>
      </p:pic>
      <p:sp>
        <p:nvSpPr>
          <p:cNvPr id="7" name="文本框 6">
            <a:extLst>
              <a:ext uri="{FF2B5EF4-FFF2-40B4-BE49-F238E27FC236}">
                <a16:creationId xmlns:a16="http://schemas.microsoft.com/office/drawing/2014/main" id="{E41533F2-209A-B6E7-6BFF-3C8119A9E418}"/>
              </a:ext>
            </a:extLst>
          </p:cNvPr>
          <p:cNvSpPr txBox="1"/>
          <p:nvPr/>
        </p:nvSpPr>
        <p:spPr>
          <a:xfrm>
            <a:off x="675408" y="1471947"/>
            <a:ext cx="7263246" cy="923330"/>
          </a:xfrm>
          <a:prstGeom prst="rect">
            <a:avLst/>
          </a:prstGeom>
          <a:noFill/>
        </p:spPr>
        <p:txBody>
          <a:bodyPr wrap="square">
            <a:spAutoFit/>
          </a:bodyPr>
          <a:lstStyle/>
          <a:p>
            <a:r>
              <a:rPr lang="en-US" altLang="zh-CN" dirty="0"/>
              <a:t> _</a:t>
            </a:r>
            <a:r>
              <a:rPr lang="en-US" altLang="zh-CN" dirty="0" err="1"/>
              <a:t>binary_obj_user</a:t>
            </a:r>
            <a:r>
              <a:rPr lang="en-US" altLang="zh-CN" dirty="0"/>
              <a:t>_##x##_start,     </a:t>
            </a:r>
          </a:p>
          <a:p>
            <a:r>
              <a:rPr lang="en-US" altLang="zh-CN" dirty="0"/>
              <a:t> _</a:t>
            </a:r>
            <a:r>
              <a:rPr lang="en-US" altLang="zh-CN" dirty="0" err="1"/>
              <a:t>binary_obj_user</a:t>
            </a:r>
            <a:r>
              <a:rPr lang="en-US" altLang="zh-CN" dirty="0"/>
              <a:t>_##x##_end</a:t>
            </a:r>
          </a:p>
          <a:p>
            <a:r>
              <a:rPr lang="zh-CN" altLang="en-US" dirty="0"/>
              <a:t>就是用户进程的开始和结束的地址，它是从哪来的呢？</a:t>
            </a:r>
          </a:p>
        </p:txBody>
      </p:sp>
    </p:spTree>
    <p:extLst>
      <p:ext uri="{BB962C8B-B14F-4D97-AF65-F5344CB8AC3E}">
        <p14:creationId xmlns:p14="http://schemas.microsoft.com/office/powerpoint/2010/main" val="59581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用户进程从哪来</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19</a:t>
            </a:fld>
            <a:endParaRPr lang="en-US" dirty="0"/>
          </a:p>
        </p:txBody>
      </p:sp>
      <p:pic>
        <p:nvPicPr>
          <p:cNvPr id="4" name="图片 3">
            <a:extLst>
              <a:ext uri="{FF2B5EF4-FFF2-40B4-BE49-F238E27FC236}">
                <a16:creationId xmlns:a16="http://schemas.microsoft.com/office/drawing/2014/main" id="{9EC5B77F-81CB-8139-DD37-041E5B8B20D0}"/>
              </a:ext>
            </a:extLst>
          </p:cNvPr>
          <p:cNvPicPr>
            <a:picLocks noChangeAspect="1"/>
          </p:cNvPicPr>
          <p:nvPr/>
        </p:nvPicPr>
        <p:blipFill>
          <a:blip r:embed="rId3"/>
          <a:stretch>
            <a:fillRect/>
          </a:stretch>
        </p:blipFill>
        <p:spPr>
          <a:xfrm>
            <a:off x="228223" y="2044529"/>
            <a:ext cx="8687553" cy="1272650"/>
          </a:xfrm>
          <a:prstGeom prst="rect">
            <a:avLst/>
          </a:prstGeom>
        </p:spPr>
      </p:pic>
      <p:sp>
        <p:nvSpPr>
          <p:cNvPr id="7" name="文本框 6">
            <a:extLst>
              <a:ext uri="{FF2B5EF4-FFF2-40B4-BE49-F238E27FC236}">
                <a16:creationId xmlns:a16="http://schemas.microsoft.com/office/drawing/2014/main" id="{47CDCCD2-F576-0045-B1EE-51E5424FB19D}"/>
              </a:ext>
            </a:extLst>
          </p:cNvPr>
          <p:cNvSpPr txBox="1"/>
          <p:nvPr/>
        </p:nvSpPr>
        <p:spPr>
          <a:xfrm>
            <a:off x="376238" y="1406190"/>
            <a:ext cx="4788044" cy="369332"/>
          </a:xfrm>
          <a:prstGeom prst="rect">
            <a:avLst/>
          </a:prstGeom>
          <a:noFill/>
        </p:spPr>
        <p:txBody>
          <a:bodyPr wrap="square" rtlCol="0">
            <a:spAutoFit/>
          </a:bodyPr>
          <a:lstStyle/>
          <a:p>
            <a:r>
              <a:rPr lang="en-US" altLang="zh-CN" dirty="0" err="1"/>
              <a:t>Makefile</a:t>
            </a:r>
            <a:r>
              <a:rPr lang="zh-CN" altLang="en-US" dirty="0"/>
              <a:t>中编译用户程序，形成</a:t>
            </a:r>
            <a:r>
              <a:rPr lang="en-US" altLang="zh-CN" dirty="0"/>
              <a:t>@.piggy.o</a:t>
            </a:r>
            <a:r>
              <a:rPr lang="zh-CN" altLang="en-US" dirty="0"/>
              <a:t>文件</a:t>
            </a:r>
          </a:p>
        </p:txBody>
      </p:sp>
      <p:sp>
        <p:nvSpPr>
          <p:cNvPr id="9" name="文本框 8">
            <a:extLst>
              <a:ext uri="{FF2B5EF4-FFF2-40B4-BE49-F238E27FC236}">
                <a16:creationId xmlns:a16="http://schemas.microsoft.com/office/drawing/2014/main" id="{886A9A51-97A8-1676-D67A-062C1C9D8048}"/>
              </a:ext>
            </a:extLst>
          </p:cNvPr>
          <p:cNvSpPr txBox="1"/>
          <p:nvPr/>
        </p:nvSpPr>
        <p:spPr>
          <a:xfrm>
            <a:off x="376238" y="3722454"/>
            <a:ext cx="7589476" cy="646331"/>
          </a:xfrm>
          <a:prstGeom prst="rect">
            <a:avLst/>
          </a:prstGeom>
          <a:noFill/>
        </p:spPr>
        <p:txBody>
          <a:bodyPr wrap="square">
            <a:spAutoFit/>
          </a:bodyPr>
          <a:lstStyle/>
          <a:p>
            <a:r>
              <a:rPr lang="zh-CN" altLang="en-US" b="0" i="0" dirty="0">
                <a:solidFill>
                  <a:srgbClr val="333333"/>
                </a:solidFill>
                <a:effectLst/>
                <a:latin typeface="Helvetica Neue"/>
              </a:rPr>
              <a:t>以</a:t>
            </a:r>
            <a:r>
              <a:rPr lang="en-US" altLang="zh-CN" b="0" i="0" dirty="0">
                <a:solidFill>
                  <a:srgbClr val="333333"/>
                </a:solidFill>
                <a:effectLst/>
                <a:latin typeface="Helvetica Neue"/>
              </a:rPr>
              <a:t>hello</a:t>
            </a:r>
            <a:r>
              <a:rPr lang="zh-CN" altLang="en-US" b="0" i="0" dirty="0">
                <a:solidFill>
                  <a:srgbClr val="333333"/>
                </a:solidFill>
                <a:effectLst/>
                <a:latin typeface="Helvetica Neue"/>
              </a:rPr>
              <a:t>应用程序为例，在</a:t>
            </a:r>
            <a:r>
              <a:rPr lang="en-US" altLang="zh-CN" b="0" i="0" dirty="0">
                <a:solidFill>
                  <a:srgbClr val="333333"/>
                </a:solidFill>
                <a:effectLst/>
                <a:latin typeface="Helvetica Neue"/>
              </a:rPr>
              <a:t>make</a:t>
            </a:r>
            <a:r>
              <a:rPr lang="zh-CN" altLang="en-US" b="0" i="0" dirty="0">
                <a:solidFill>
                  <a:srgbClr val="333333"/>
                </a:solidFill>
                <a:effectLst/>
                <a:latin typeface="Helvetica Neue"/>
              </a:rPr>
              <a:t>的最后一步执行了一个</a:t>
            </a:r>
            <a:r>
              <a:rPr lang="en-US" altLang="zh-CN" b="0" i="0" dirty="0" err="1">
                <a:solidFill>
                  <a:srgbClr val="333333"/>
                </a:solidFill>
                <a:effectLst/>
                <a:latin typeface="Helvetica Neue"/>
              </a:rPr>
              <a:t>ld</a:t>
            </a:r>
            <a:r>
              <a:rPr lang="zh-CN" altLang="en-US" b="0" i="0" dirty="0">
                <a:solidFill>
                  <a:srgbClr val="333333"/>
                </a:solidFill>
                <a:effectLst/>
                <a:latin typeface="Helvetica Neue"/>
              </a:rPr>
              <a:t>命令，把</a:t>
            </a:r>
            <a:r>
              <a:rPr lang="en-US" altLang="zh-CN" b="0" i="0" dirty="0">
                <a:solidFill>
                  <a:srgbClr val="333333"/>
                </a:solidFill>
                <a:effectLst/>
                <a:latin typeface="Helvetica Neue"/>
              </a:rPr>
              <a:t>hello</a:t>
            </a:r>
            <a:r>
              <a:rPr lang="zh-CN" altLang="en-US" b="0" i="0" dirty="0">
                <a:solidFill>
                  <a:srgbClr val="333333"/>
                </a:solidFill>
                <a:effectLst/>
                <a:latin typeface="Helvetica Neue"/>
              </a:rPr>
              <a:t>应用程序的执行码</a:t>
            </a:r>
            <a:r>
              <a:rPr lang="en-US" altLang="zh-CN" b="0" i="0" dirty="0">
                <a:solidFill>
                  <a:srgbClr val="333333"/>
                </a:solidFill>
                <a:effectLst/>
                <a:latin typeface="Helvetica Neue"/>
              </a:rPr>
              <a:t>obj/user/</a:t>
            </a:r>
            <a:r>
              <a:rPr lang="en-US" altLang="zh-CN" b="0" i="0" dirty="0" err="1">
                <a:solidFill>
                  <a:srgbClr val="333333"/>
                </a:solidFill>
                <a:effectLst/>
                <a:latin typeface="Helvetica Neue"/>
              </a:rPr>
              <a:t>hello.piggy.o</a:t>
            </a:r>
            <a:r>
              <a:rPr lang="zh-CN" altLang="en-US" b="0" i="0" dirty="0">
                <a:solidFill>
                  <a:srgbClr val="333333"/>
                </a:solidFill>
                <a:effectLst/>
                <a:latin typeface="Helvetica Neue"/>
              </a:rPr>
              <a:t>连接在了</a:t>
            </a:r>
            <a:r>
              <a:rPr lang="en-US" altLang="zh-CN" b="0" i="0" dirty="0" err="1">
                <a:solidFill>
                  <a:srgbClr val="333333"/>
                </a:solidFill>
                <a:effectLst/>
                <a:latin typeface="Helvetica Neue"/>
              </a:rPr>
              <a:t>ucore</a:t>
            </a:r>
            <a:r>
              <a:rPr lang="en-US" altLang="zh-CN" b="0" i="0" dirty="0">
                <a:solidFill>
                  <a:srgbClr val="333333"/>
                </a:solidFill>
                <a:effectLst/>
                <a:latin typeface="Helvetica Neue"/>
              </a:rPr>
              <a:t> kernel</a:t>
            </a:r>
            <a:r>
              <a:rPr lang="zh-CN" altLang="en-US" b="0" i="0" dirty="0">
                <a:solidFill>
                  <a:srgbClr val="333333"/>
                </a:solidFill>
                <a:effectLst/>
                <a:latin typeface="Helvetica Neue"/>
              </a:rPr>
              <a:t>的末尾。</a:t>
            </a:r>
            <a:endParaRPr lang="zh-CN" altLang="en-US" dirty="0"/>
          </a:p>
        </p:txBody>
      </p:sp>
      <p:pic>
        <p:nvPicPr>
          <p:cNvPr id="12" name="图片 11">
            <a:extLst>
              <a:ext uri="{FF2B5EF4-FFF2-40B4-BE49-F238E27FC236}">
                <a16:creationId xmlns:a16="http://schemas.microsoft.com/office/drawing/2014/main" id="{A98FD04F-3998-72D3-CF77-D6FFD51FB111}"/>
              </a:ext>
            </a:extLst>
          </p:cNvPr>
          <p:cNvPicPr>
            <a:picLocks noChangeAspect="1"/>
          </p:cNvPicPr>
          <p:nvPr/>
        </p:nvPicPr>
        <p:blipFill>
          <a:blip r:embed="rId4"/>
          <a:stretch>
            <a:fillRect/>
          </a:stretch>
        </p:blipFill>
        <p:spPr>
          <a:xfrm>
            <a:off x="238715" y="4620558"/>
            <a:ext cx="7864522" cy="937341"/>
          </a:xfrm>
          <a:prstGeom prst="rect">
            <a:avLst/>
          </a:prstGeom>
        </p:spPr>
      </p:pic>
    </p:spTree>
    <p:extLst>
      <p:ext uri="{BB962C8B-B14F-4D97-AF65-F5344CB8AC3E}">
        <p14:creationId xmlns:p14="http://schemas.microsoft.com/office/powerpoint/2010/main" val="4221018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10600030101010101" pitchFamily="2" charset="-122"/>
                <a:ea typeface="方正兰亭大黑_GBK" panose="02010600030101010101" pitchFamily="2" charset="-122"/>
              </a:rPr>
              <a:t>uCore</a:t>
            </a:r>
            <a:r>
              <a:rPr lang="zh-CN" altLang="en-US" sz="2900" spc="-45" dirty="0">
                <a:solidFill>
                  <a:srgbClr val="002060"/>
                </a:solidFill>
                <a:latin typeface="方正兰亭大黑_GBK" panose="02010600030101010101" pitchFamily="2" charset="-122"/>
                <a:ea typeface="方正兰亭大黑_GBK" panose="02010600030101010101" pitchFamily="2" charset="-122"/>
              </a:rPr>
              <a:t>的进程控制块</a:t>
            </a:r>
            <a:r>
              <a:rPr lang="en-US" altLang="zh-CN" sz="2900" spc="-45" dirty="0">
                <a:solidFill>
                  <a:srgbClr val="002060"/>
                </a:solidFill>
                <a:latin typeface="方正兰亭大黑_GBK" panose="02010600030101010101" pitchFamily="2" charset="-122"/>
                <a:ea typeface="方正兰亭大黑_GBK" panose="02010600030101010101" pitchFamily="2" charset="-122"/>
              </a:rPr>
              <a:t>PCB</a:t>
            </a:r>
            <a:r>
              <a:rPr lang="zh-CN" altLang="en-US" sz="2900" spc="-45" dirty="0">
                <a:solidFill>
                  <a:srgbClr val="002060"/>
                </a:solidFill>
                <a:latin typeface="方正兰亭大黑_GBK" panose="02010600030101010101" pitchFamily="2" charset="-122"/>
                <a:ea typeface="方正兰亭大黑_GBK" panose="02010600030101010101" pitchFamily="2" charset="-122"/>
              </a:rPr>
              <a:t>结构</a:t>
            </a:r>
          </a:p>
        </p:txBody>
      </p:sp>
      <p:sp>
        <p:nvSpPr>
          <p:cNvPr id="2" name="灯片编号占位符 1"/>
          <p:cNvSpPr>
            <a:spLocks noGrp="1"/>
          </p:cNvSpPr>
          <p:nvPr>
            <p:ph type="sldNum" sz="quarter" idx="12"/>
          </p:nvPr>
        </p:nvSpPr>
        <p:spPr/>
        <p:txBody>
          <a:bodyPr/>
          <a:lstStyle/>
          <a:p>
            <a:fld id="{7AED033B-92D4-4BDC-B583-2A893BC3C11A}" type="slidenum">
              <a:rPr lang="en-US" altLang="zh-CN" smtClean="0"/>
              <a:t>2</a:t>
            </a:fld>
            <a:endParaRPr lang="en-US" dirty="0"/>
          </a:p>
        </p:txBody>
      </p:sp>
      <p:sp>
        <p:nvSpPr>
          <p:cNvPr id="8" name="object 3"/>
          <p:cNvSpPr txBox="1"/>
          <p:nvPr/>
        </p:nvSpPr>
        <p:spPr>
          <a:xfrm>
            <a:off x="370817" y="1130503"/>
            <a:ext cx="8731695" cy="751488"/>
          </a:xfrm>
          <a:prstGeom prst="rect">
            <a:avLst/>
          </a:prstGeom>
        </p:spPr>
        <p:txBody>
          <a:bodyPr vert="horz" wrap="square" lIns="0" tIns="12700" rIns="0" bIns="0" rtlCol="0">
            <a:spAutoFit/>
          </a:bodyPr>
          <a:lstStyle/>
          <a:p>
            <a:pPr marL="355600" indent="-343535">
              <a:spcBef>
                <a:spcPts val="100"/>
              </a:spcBef>
              <a:buFont typeface="Arial" panose="020B0604020202020204"/>
              <a:buChar char="•"/>
              <a:tabLst>
                <a:tab pos="355600" algn="l"/>
                <a:tab pos="356235" algn="l"/>
              </a:tabLst>
            </a:pPr>
            <a:r>
              <a:rPr lang="zh-CN" altLang="en-US" sz="2000" b="1" spc="-5" dirty="0">
                <a:latin typeface="微软雅黑" panose="020B0503020204020204" pitchFamily="34" charset="-122"/>
                <a:ea typeface="微软雅黑" panose="020B0503020204020204" pitchFamily="34" charset="-122"/>
                <a:cs typeface="微软雅黑" panose="020B0503020204020204" pitchFamily="34" charset="-122"/>
              </a:rPr>
              <a:t>保存</a:t>
            </a:r>
            <a:r>
              <a:rPr sz="2000" b="1" spc="-5" dirty="0" err="1">
                <a:latin typeface="微软雅黑" panose="020B0503020204020204" pitchFamily="34" charset="-122"/>
                <a:ea typeface="微软雅黑" panose="020B0503020204020204" pitchFamily="34" charset="-122"/>
                <a:cs typeface="微软雅黑" panose="020B0503020204020204" pitchFamily="34" charset="-122"/>
              </a:rPr>
              <a:t>线程的</a:t>
            </a:r>
            <a:r>
              <a:rPr lang="zh-CN" altLang="en-US" sz="2000" b="1" spc="-5" dirty="0">
                <a:latin typeface="微软雅黑" panose="020B0503020204020204" pitchFamily="34" charset="-122"/>
                <a:ea typeface="微软雅黑" panose="020B0503020204020204" pitchFamily="34" charset="-122"/>
                <a:cs typeface="微软雅黑" panose="020B0503020204020204" pitchFamily="34" charset="-122"/>
              </a:rPr>
              <a:t>状态、内核栈指针、</a:t>
            </a:r>
            <a:r>
              <a:rPr sz="2000" b="1" spc="-5" dirty="0" err="1">
                <a:latin typeface="微软雅黑" panose="020B0503020204020204" pitchFamily="34" charset="-122"/>
                <a:ea typeface="微软雅黑" panose="020B0503020204020204" pitchFamily="34" charset="-122"/>
                <a:cs typeface="微软雅黑" panose="020B0503020204020204" pitchFamily="34" charset="-122"/>
              </a:rPr>
              <a:t>线程上下文</a:t>
            </a:r>
            <a:r>
              <a:rPr lang="zh-CN" altLang="en-US" sz="2000" b="1" spc="-5" dirty="0">
                <a:latin typeface="微软雅黑" panose="020B0503020204020204" pitchFamily="34" charset="-122"/>
                <a:ea typeface="微软雅黑" panose="020B0503020204020204" pitchFamily="34" charset="-122"/>
                <a:cs typeface="微软雅黑" panose="020B0503020204020204" pitchFamily="34" charset="-122"/>
              </a:rPr>
              <a:t>、中断帧指针等线程相关信息</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buClr>
                <a:srgbClr val="404040"/>
              </a:buClr>
            </a:pPr>
            <a:endParaRPr sz="2800" dirty="0">
              <a:latin typeface="微软雅黑" panose="020B0503020204020204" pitchFamily="34" charset="-122"/>
              <a:ea typeface="微软雅黑" panose="020B0503020204020204" pitchFamily="34" charset="-122"/>
              <a:cs typeface="Times New Roman" panose="02020603050405020304"/>
            </a:endParaRPr>
          </a:p>
        </p:txBody>
      </p:sp>
      <p:pic>
        <p:nvPicPr>
          <p:cNvPr id="84" name="图片 83"/>
          <p:cNvPicPr>
            <a:picLocks noChangeAspect="1"/>
          </p:cNvPicPr>
          <p:nvPr/>
        </p:nvPicPr>
        <p:blipFill>
          <a:blip r:embed="rId3"/>
          <a:stretch>
            <a:fillRect/>
          </a:stretch>
        </p:blipFill>
        <p:spPr>
          <a:xfrm>
            <a:off x="261926" y="1750666"/>
            <a:ext cx="5208599" cy="4790390"/>
          </a:xfrm>
          <a:prstGeom prst="rect">
            <a:avLst/>
          </a:prstGeom>
        </p:spPr>
      </p:pic>
      <p:grpSp>
        <p:nvGrpSpPr>
          <p:cNvPr id="101" name="组合 100">
            <a:extLst>
              <a:ext uri="{FF2B5EF4-FFF2-40B4-BE49-F238E27FC236}">
                <a16:creationId xmlns:a16="http://schemas.microsoft.com/office/drawing/2014/main" id="{2E2948C7-B5AE-808B-30DC-A014F3D33FDF}"/>
              </a:ext>
            </a:extLst>
          </p:cNvPr>
          <p:cNvGrpSpPr/>
          <p:nvPr/>
        </p:nvGrpSpPr>
        <p:grpSpPr>
          <a:xfrm>
            <a:off x="5893665" y="2174644"/>
            <a:ext cx="3208847" cy="3942433"/>
            <a:chOff x="5893666" y="2222531"/>
            <a:chExt cx="3208847" cy="3942433"/>
          </a:xfrm>
        </p:grpSpPr>
        <p:sp>
          <p:nvSpPr>
            <p:cNvPr id="96" name="object 33">
              <a:extLst>
                <a:ext uri="{FF2B5EF4-FFF2-40B4-BE49-F238E27FC236}">
                  <a16:creationId xmlns:a16="http://schemas.microsoft.com/office/drawing/2014/main" id="{A6BE60C6-C76C-8762-D3B8-FBCCB0745242}"/>
                </a:ext>
              </a:extLst>
            </p:cNvPr>
            <p:cNvSpPr/>
            <p:nvPr/>
          </p:nvSpPr>
          <p:spPr>
            <a:xfrm>
              <a:off x="6304410" y="3538593"/>
              <a:ext cx="1220470" cy="261620"/>
            </a:xfrm>
            <a:custGeom>
              <a:avLst/>
              <a:gdLst/>
              <a:ahLst/>
              <a:cxnLst/>
              <a:rect l="l" t="t" r="r" b="b"/>
              <a:pathLst>
                <a:path w="1220470" h="261619">
                  <a:moveTo>
                    <a:pt x="0" y="0"/>
                  </a:moveTo>
                  <a:lnTo>
                    <a:pt x="1219991" y="0"/>
                  </a:lnTo>
                  <a:lnTo>
                    <a:pt x="1219991" y="261285"/>
                  </a:lnTo>
                  <a:lnTo>
                    <a:pt x="0" y="261285"/>
                  </a:lnTo>
                  <a:lnTo>
                    <a:pt x="0" y="0"/>
                  </a:lnTo>
                  <a:close/>
                </a:path>
              </a:pathLst>
            </a:custGeom>
            <a:solidFill>
              <a:schemeClr val="accent5">
                <a:lumMod val="20000"/>
                <a:lumOff val="80000"/>
              </a:schemeClr>
            </a:solidFill>
            <a:ln>
              <a:solidFill>
                <a:schemeClr val="accent1"/>
              </a:solidFill>
            </a:ln>
          </p:spPr>
          <p:txBody>
            <a:bodyPr wrap="square" lIns="0" tIns="0" rIns="0" bIns="0" rtlCol="0"/>
            <a:lstStyle/>
            <a:p>
              <a:endParaRPr dirty="0">
                <a:ln w="0"/>
                <a:solidFill>
                  <a:schemeClr val="accent1"/>
                </a:solidFill>
                <a:effectLst>
                  <a:outerShdw blurRad="38100" dist="25400" dir="5400000" algn="ctr" rotWithShape="0">
                    <a:srgbClr val="6E747A">
                      <a:alpha val="43000"/>
                    </a:srgbClr>
                  </a:outerShdw>
                </a:effectLst>
              </a:endParaRPr>
            </a:p>
          </p:txBody>
        </p:sp>
        <p:sp>
          <p:nvSpPr>
            <p:cNvPr id="4" name="object 10">
              <a:extLst>
                <a:ext uri="{FF2B5EF4-FFF2-40B4-BE49-F238E27FC236}">
                  <a16:creationId xmlns:a16="http://schemas.microsoft.com/office/drawing/2014/main" id="{F07800D5-B93F-395F-3009-BD21F71DF268}"/>
                </a:ext>
              </a:extLst>
            </p:cNvPr>
            <p:cNvSpPr/>
            <p:nvPr/>
          </p:nvSpPr>
          <p:spPr>
            <a:xfrm>
              <a:off x="6287958" y="4356527"/>
              <a:ext cx="1220470" cy="261620"/>
            </a:xfrm>
            <a:custGeom>
              <a:avLst/>
              <a:gdLst/>
              <a:ahLst/>
              <a:cxnLst/>
              <a:rect l="l" t="t" r="r" b="b"/>
              <a:pathLst>
                <a:path w="1220470" h="261620">
                  <a:moveTo>
                    <a:pt x="0" y="0"/>
                  </a:moveTo>
                  <a:lnTo>
                    <a:pt x="1219991" y="0"/>
                  </a:lnTo>
                  <a:lnTo>
                    <a:pt x="1219991" y="261362"/>
                  </a:lnTo>
                  <a:lnTo>
                    <a:pt x="0" y="261362"/>
                  </a:lnTo>
                  <a:lnTo>
                    <a:pt x="0" y="0"/>
                  </a:lnTo>
                  <a:close/>
                </a:path>
              </a:pathLst>
            </a:custGeom>
            <a:solidFill>
              <a:schemeClr val="accent4">
                <a:lumMod val="20000"/>
                <a:lumOff val="80000"/>
              </a:schemeClr>
            </a:solidFill>
          </p:spPr>
          <p:txBody>
            <a:bodyPr wrap="square" lIns="0" tIns="0" rIns="0" bIns="0" rtlCol="0"/>
            <a:lstStyle/>
            <a:p>
              <a:endParaRPr/>
            </a:p>
          </p:txBody>
        </p:sp>
        <p:grpSp>
          <p:nvGrpSpPr>
            <p:cNvPr id="7" name="组合 6">
              <a:extLst>
                <a:ext uri="{FF2B5EF4-FFF2-40B4-BE49-F238E27FC236}">
                  <a16:creationId xmlns:a16="http://schemas.microsoft.com/office/drawing/2014/main" id="{95584D17-5EAD-4B38-98BC-E4BE866B8939}"/>
                </a:ext>
              </a:extLst>
            </p:cNvPr>
            <p:cNvGrpSpPr/>
            <p:nvPr/>
          </p:nvGrpSpPr>
          <p:grpSpPr>
            <a:xfrm>
              <a:off x="6287958" y="4349213"/>
              <a:ext cx="1234514" cy="1249481"/>
              <a:chOff x="6276105" y="4335113"/>
              <a:chExt cx="1234514" cy="1249481"/>
            </a:xfrm>
            <a:solidFill>
              <a:schemeClr val="accent4">
                <a:lumMod val="20000"/>
                <a:lumOff val="80000"/>
              </a:schemeClr>
            </a:solidFill>
          </p:grpSpPr>
          <p:grpSp>
            <p:nvGrpSpPr>
              <p:cNvPr id="88" name="组合 87">
                <a:extLst>
                  <a:ext uri="{FF2B5EF4-FFF2-40B4-BE49-F238E27FC236}">
                    <a16:creationId xmlns:a16="http://schemas.microsoft.com/office/drawing/2014/main" id="{D58AF482-5D9B-4B60-269F-31FA3C8555F9}"/>
                  </a:ext>
                </a:extLst>
              </p:cNvPr>
              <p:cNvGrpSpPr/>
              <p:nvPr/>
            </p:nvGrpSpPr>
            <p:grpSpPr>
              <a:xfrm>
                <a:off x="6276105" y="4335113"/>
                <a:ext cx="1234514" cy="547318"/>
                <a:chOff x="6276105" y="4061837"/>
                <a:chExt cx="1234514" cy="547318"/>
              </a:xfrm>
              <a:grpFill/>
            </p:grpSpPr>
            <p:sp>
              <p:nvSpPr>
                <p:cNvPr id="91" name="object 7">
                  <a:extLst>
                    <a:ext uri="{FF2B5EF4-FFF2-40B4-BE49-F238E27FC236}">
                      <a16:creationId xmlns:a16="http://schemas.microsoft.com/office/drawing/2014/main" id="{94C54B92-B4F6-0454-7C46-F9DC93FBF3CB}"/>
                    </a:ext>
                  </a:extLst>
                </p:cNvPr>
                <p:cNvSpPr/>
                <p:nvPr/>
              </p:nvSpPr>
              <p:spPr>
                <a:xfrm>
                  <a:off x="6290149" y="4061837"/>
                  <a:ext cx="1220470" cy="271780"/>
                </a:xfrm>
                <a:custGeom>
                  <a:avLst/>
                  <a:gdLst/>
                  <a:ahLst/>
                  <a:cxnLst/>
                  <a:rect l="l" t="t" r="r" b="b"/>
                  <a:pathLst>
                    <a:path w="1220470" h="271779">
                      <a:moveTo>
                        <a:pt x="0" y="0"/>
                      </a:moveTo>
                      <a:lnTo>
                        <a:pt x="1220088" y="0"/>
                      </a:lnTo>
                      <a:lnTo>
                        <a:pt x="1220088" y="271523"/>
                      </a:lnTo>
                      <a:lnTo>
                        <a:pt x="0" y="271523"/>
                      </a:lnTo>
                      <a:lnTo>
                        <a:pt x="0" y="0"/>
                      </a:lnTo>
                      <a:close/>
                    </a:path>
                  </a:pathLst>
                </a:custGeom>
                <a:grpFill/>
                <a:ln w="18876">
                  <a:solidFill>
                    <a:srgbClr val="000000"/>
                  </a:solidFill>
                </a:ln>
              </p:spPr>
              <p:txBody>
                <a:bodyPr wrap="square" lIns="0" tIns="0" rIns="0" bIns="0" rtlCol="0"/>
                <a:lstStyle/>
                <a:p>
                  <a:endParaRPr/>
                </a:p>
              </p:txBody>
            </p:sp>
            <p:sp>
              <p:nvSpPr>
                <p:cNvPr id="92" name="object 6">
                  <a:extLst>
                    <a:ext uri="{FF2B5EF4-FFF2-40B4-BE49-F238E27FC236}">
                      <a16:creationId xmlns:a16="http://schemas.microsoft.com/office/drawing/2014/main" id="{F77E304B-FF8E-073D-122B-18D578112C1A}"/>
                    </a:ext>
                  </a:extLst>
                </p:cNvPr>
                <p:cNvSpPr/>
                <p:nvPr/>
              </p:nvSpPr>
              <p:spPr>
                <a:xfrm>
                  <a:off x="6276105" y="4337375"/>
                  <a:ext cx="1220470" cy="261620"/>
                </a:xfrm>
                <a:custGeom>
                  <a:avLst/>
                  <a:gdLst/>
                  <a:ahLst/>
                  <a:cxnLst/>
                  <a:rect l="l" t="t" r="r" b="b"/>
                  <a:pathLst>
                    <a:path w="1220470" h="261620">
                      <a:moveTo>
                        <a:pt x="0" y="0"/>
                      </a:moveTo>
                      <a:lnTo>
                        <a:pt x="1219991" y="0"/>
                      </a:lnTo>
                      <a:lnTo>
                        <a:pt x="1219991" y="261362"/>
                      </a:lnTo>
                      <a:lnTo>
                        <a:pt x="0" y="261362"/>
                      </a:lnTo>
                      <a:lnTo>
                        <a:pt x="0" y="0"/>
                      </a:lnTo>
                      <a:close/>
                    </a:path>
                  </a:pathLst>
                </a:custGeom>
                <a:grpFill/>
              </p:spPr>
              <p:txBody>
                <a:bodyPr wrap="square" lIns="0" tIns="0" rIns="0" bIns="0" rtlCol="0"/>
                <a:lstStyle/>
                <a:p>
                  <a:endParaRPr dirty="0"/>
                </a:p>
              </p:txBody>
            </p:sp>
            <p:sp>
              <p:nvSpPr>
                <p:cNvPr id="93" name="object 7">
                  <a:extLst>
                    <a:ext uri="{FF2B5EF4-FFF2-40B4-BE49-F238E27FC236}">
                      <a16:creationId xmlns:a16="http://schemas.microsoft.com/office/drawing/2014/main" id="{90469D4F-5FEB-C049-D04E-533DBBDA2C54}"/>
                    </a:ext>
                  </a:extLst>
                </p:cNvPr>
                <p:cNvSpPr/>
                <p:nvPr/>
              </p:nvSpPr>
              <p:spPr>
                <a:xfrm>
                  <a:off x="6286270" y="4337375"/>
                  <a:ext cx="1220470" cy="271780"/>
                </a:xfrm>
                <a:custGeom>
                  <a:avLst/>
                  <a:gdLst/>
                  <a:ahLst/>
                  <a:cxnLst/>
                  <a:rect l="l" t="t" r="r" b="b"/>
                  <a:pathLst>
                    <a:path w="1220470" h="271779">
                      <a:moveTo>
                        <a:pt x="0" y="0"/>
                      </a:moveTo>
                      <a:lnTo>
                        <a:pt x="1220088" y="0"/>
                      </a:lnTo>
                      <a:lnTo>
                        <a:pt x="1220088" y="271523"/>
                      </a:lnTo>
                      <a:lnTo>
                        <a:pt x="0" y="271523"/>
                      </a:lnTo>
                      <a:lnTo>
                        <a:pt x="0" y="0"/>
                      </a:lnTo>
                      <a:close/>
                    </a:path>
                  </a:pathLst>
                </a:custGeom>
                <a:grpFill/>
                <a:ln w="18876">
                  <a:solidFill>
                    <a:srgbClr val="000000"/>
                  </a:solidFill>
                </a:ln>
              </p:spPr>
              <p:txBody>
                <a:bodyPr wrap="square" lIns="0" tIns="0" rIns="0" bIns="0" rtlCol="0"/>
                <a:lstStyle/>
                <a:p>
                  <a:endParaRPr/>
                </a:p>
              </p:txBody>
            </p:sp>
          </p:grpSp>
          <p:sp>
            <p:nvSpPr>
              <p:cNvPr id="89" name="文本框 88">
                <a:extLst>
                  <a:ext uri="{FF2B5EF4-FFF2-40B4-BE49-F238E27FC236}">
                    <a16:creationId xmlns:a16="http://schemas.microsoft.com/office/drawing/2014/main" id="{D8E5C2B2-EE4C-95E6-A75B-8757B21FD81A}"/>
                  </a:ext>
                </a:extLst>
              </p:cNvPr>
              <p:cNvSpPr txBox="1"/>
              <p:nvPr/>
            </p:nvSpPr>
            <p:spPr>
              <a:xfrm>
                <a:off x="6693402" y="5215262"/>
                <a:ext cx="415498" cy="369332"/>
              </a:xfrm>
              <a:prstGeom prst="rect">
                <a:avLst/>
              </a:prstGeom>
              <a:grpFill/>
            </p:spPr>
            <p:txBody>
              <a:bodyPr wrap="none" rtlCol="0">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90" name="文本框 89">
                <a:extLst>
                  <a:ext uri="{FF2B5EF4-FFF2-40B4-BE49-F238E27FC236}">
                    <a16:creationId xmlns:a16="http://schemas.microsoft.com/office/drawing/2014/main" id="{61A3D3D5-2553-DCD9-6BFE-5822D5D8DC4D}"/>
                  </a:ext>
                </a:extLst>
              </p:cNvPr>
              <p:cNvSpPr txBox="1"/>
              <p:nvPr/>
            </p:nvSpPr>
            <p:spPr>
              <a:xfrm>
                <a:off x="6687030" y="4528218"/>
                <a:ext cx="415498" cy="369332"/>
              </a:xfrm>
              <a:prstGeom prst="rect">
                <a:avLst/>
              </a:prstGeom>
              <a:noFill/>
            </p:spPr>
            <p:txBody>
              <a:bodyPr wrap="none" rtlCol="0">
                <a:spAutoFit/>
              </a:bodyPr>
              <a:lstStyle/>
              <a:p>
                <a:r>
                  <a:rPr lang="en-US" altLang="zh-CN" dirty="0" err="1">
                    <a:latin typeface="黑体" panose="02010609060101010101" pitchFamily="49" charset="-122"/>
                    <a:ea typeface="黑体" panose="02010609060101010101" pitchFamily="49" charset="-122"/>
                  </a:rPr>
                  <a:t>tp</a:t>
                </a:r>
                <a:endParaRPr lang="zh-CN" altLang="en-US" dirty="0">
                  <a:latin typeface="黑体" panose="02010609060101010101" pitchFamily="49" charset="-122"/>
                  <a:ea typeface="黑体" panose="02010609060101010101" pitchFamily="49" charset="-122"/>
                </a:endParaRPr>
              </a:p>
            </p:txBody>
          </p:sp>
        </p:grpSp>
        <p:sp>
          <p:nvSpPr>
            <p:cNvPr id="9" name="object 33">
              <a:extLst>
                <a:ext uri="{FF2B5EF4-FFF2-40B4-BE49-F238E27FC236}">
                  <a16:creationId xmlns:a16="http://schemas.microsoft.com/office/drawing/2014/main" id="{2FCB066E-08EC-2E11-1197-34EC338E456B}"/>
                </a:ext>
              </a:extLst>
            </p:cNvPr>
            <p:cNvSpPr/>
            <p:nvPr/>
          </p:nvSpPr>
          <p:spPr>
            <a:xfrm>
              <a:off x="6297919" y="3271854"/>
              <a:ext cx="1220470" cy="261620"/>
            </a:xfrm>
            <a:custGeom>
              <a:avLst/>
              <a:gdLst/>
              <a:ahLst/>
              <a:cxnLst/>
              <a:rect l="l" t="t" r="r" b="b"/>
              <a:pathLst>
                <a:path w="1220470" h="261619">
                  <a:moveTo>
                    <a:pt x="0" y="0"/>
                  </a:moveTo>
                  <a:lnTo>
                    <a:pt x="1219991" y="0"/>
                  </a:lnTo>
                  <a:lnTo>
                    <a:pt x="1219991" y="261285"/>
                  </a:lnTo>
                  <a:lnTo>
                    <a:pt x="0" y="261285"/>
                  </a:lnTo>
                  <a:lnTo>
                    <a:pt x="0" y="0"/>
                  </a:lnTo>
                  <a:close/>
                </a:path>
              </a:pathLst>
            </a:custGeom>
            <a:solidFill>
              <a:schemeClr val="accent5">
                <a:lumMod val="20000"/>
                <a:lumOff val="80000"/>
              </a:schemeClr>
            </a:solidFill>
            <a:ln>
              <a:solidFill>
                <a:schemeClr val="accent1"/>
              </a:solidFill>
            </a:ln>
          </p:spPr>
          <p:txBody>
            <a:bodyPr wrap="square" lIns="0" tIns="0" rIns="0" bIns="0" rtlCol="0"/>
            <a:lstStyle/>
            <a:p>
              <a:endParaRPr dirty="0">
                <a:ln w="0"/>
                <a:solidFill>
                  <a:schemeClr val="accent1"/>
                </a:solidFill>
                <a:effectLst>
                  <a:outerShdw blurRad="38100" dist="25400" dir="5400000" algn="ctr" rotWithShape="0">
                    <a:srgbClr val="6E747A">
                      <a:alpha val="43000"/>
                    </a:srgbClr>
                  </a:outerShdw>
                </a:effectLst>
              </a:endParaRPr>
            </a:p>
          </p:txBody>
        </p:sp>
        <p:sp>
          <p:nvSpPr>
            <p:cNvPr id="11" name="object 10">
              <a:extLst>
                <a:ext uri="{FF2B5EF4-FFF2-40B4-BE49-F238E27FC236}">
                  <a16:creationId xmlns:a16="http://schemas.microsoft.com/office/drawing/2014/main" id="{7033DEA4-FD39-FED5-32AB-B66C0B4809A2}"/>
                </a:ext>
              </a:extLst>
            </p:cNvPr>
            <p:cNvSpPr/>
            <p:nvPr/>
          </p:nvSpPr>
          <p:spPr>
            <a:xfrm>
              <a:off x="6287958" y="4889834"/>
              <a:ext cx="1220470" cy="261620"/>
            </a:xfrm>
            <a:custGeom>
              <a:avLst/>
              <a:gdLst/>
              <a:ahLst/>
              <a:cxnLst/>
              <a:rect l="l" t="t" r="r" b="b"/>
              <a:pathLst>
                <a:path w="1220470" h="261620">
                  <a:moveTo>
                    <a:pt x="0" y="0"/>
                  </a:moveTo>
                  <a:lnTo>
                    <a:pt x="1219991" y="0"/>
                  </a:lnTo>
                  <a:lnTo>
                    <a:pt x="1219991" y="261362"/>
                  </a:lnTo>
                  <a:lnTo>
                    <a:pt x="0" y="261362"/>
                  </a:lnTo>
                  <a:lnTo>
                    <a:pt x="0" y="0"/>
                  </a:lnTo>
                  <a:close/>
                </a:path>
              </a:pathLst>
            </a:custGeom>
            <a:solidFill>
              <a:schemeClr val="accent4">
                <a:lumMod val="20000"/>
                <a:lumOff val="80000"/>
              </a:schemeClr>
            </a:solidFill>
          </p:spPr>
          <p:txBody>
            <a:bodyPr wrap="square" lIns="0" tIns="0" rIns="0" bIns="0" rtlCol="0"/>
            <a:lstStyle/>
            <a:p>
              <a:endParaRPr/>
            </a:p>
          </p:txBody>
        </p:sp>
        <p:sp>
          <p:nvSpPr>
            <p:cNvPr id="12" name="object 4">
              <a:extLst>
                <a:ext uri="{FF2B5EF4-FFF2-40B4-BE49-F238E27FC236}">
                  <a16:creationId xmlns:a16="http://schemas.microsoft.com/office/drawing/2014/main" id="{303F034B-3EA8-0A7C-D764-B8975270FC4E}"/>
                </a:ext>
              </a:extLst>
            </p:cNvPr>
            <p:cNvSpPr/>
            <p:nvPr/>
          </p:nvSpPr>
          <p:spPr>
            <a:xfrm>
              <a:off x="6298123" y="2363432"/>
              <a:ext cx="1220470" cy="2265680"/>
            </a:xfrm>
            <a:custGeom>
              <a:avLst/>
              <a:gdLst/>
              <a:ahLst/>
              <a:cxnLst/>
              <a:rect l="l" t="t" r="r" b="b"/>
              <a:pathLst>
                <a:path w="1220470" h="2265679">
                  <a:moveTo>
                    <a:pt x="0" y="0"/>
                  </a:moveTo>
                  <a:lnTo>
                    <a:pt x="1220088" y="0"/>
                  </a:lnTo>
                  <a:lnTo>
                    <a:pt x="1220088" y="2265131"/>
                  </a:lnTo>
                  <a:lnTo>
                    <a:pt x="0" y="2265131"/>
                  </a:lnTo>
                  <a:lnTo>
                    <a:pt x="0" y="0"/>
                  </a:lnTo>
                  <a:close/>
                </a:path>
              </a:pathLst>
            </a:custGeom>
            <a:ln w="18882">
              <a:solidFill>
                <a:srgbClr val="000000"/>
              </a:solidFill>
            </a:ln>
          </p:spPr>
          <p:txBody>
            <a:bodyPr wrap="square" lIns="0" tIns="0" rIns="0" bIns="0" rtlCol="0"/>
            <a:lstStyle/>
            <a:p>
              <a:endParaRPr/>
            </a:p>
          </p:txBody>
        </p:sp>
        <p:sp>
          <p:nvSpPr>
            <p:cNvPr id="13" name="object 5">
              <a:extLst>
                <a:ext uri="{FF2B5EF4-FFF2-40B4-BE49-F238E27FC236}">
                  <a16:creationId xmlns:a16="http://schemas.microsoft.com/office/drawing/2014/main" id="{327E3AF2-FC96-AA22-B544-5AADEA973483}"/>
                </a:ext>
              </a:extLst>
            </p:cNvPr>
            <p:cNvSpPr/>
            <p:nvPr/>
          </p:nvSpPr>
          <p:spPr>
            <a:xfrm>
              <a:off x="6298123" y="2297774"/>
              <a:ext cx="0" cy="9525"/>
            </a:xfrm>
            <a:custGeom>
              <a:avLst/>
              <a:gdLst/>
              <a:ahLst/>
              <a:cxnLst/>
              <a:rect l="l" t="t" r="r" b="b"/>
              <a:pathLst>
                <a:path h="9525">
                  <a:moveTo>
                    <a:pt x="0" y="0"/>
                  </a:moveTo>
                  <a:lnTo>
                    <a:pt x="0" y="9438"/>
                  </a:lnTo>
                </a:path>
              </a:pathLst>
            </a:custGeom>
            <a:ln w="3175">
              <a:solidFill>
                <a:srgbClr val="000000"/>
              </a:solidFill>
            </a:ln>
          </p:spPr>
          <p:txBody>
            <a:bodyPr wrap="square" lIns="0" tIns="0" rIns="0" bIns="0" rtlCol="0"/>
            <a:lstStyle/>
            <a:p>
              <a:endParaRPr/>
            </a:p>
          </p:txBody>
        </p:sp>
        <p:grpSp>
          <p:nvGrpSpPr>
            <p:cNvPr id="14" name="组合 13">
              <a:extLst>
                <a:ext uri="{FF2B5EF4-FFF2-40B4-BE49-F238E27FC236}">
                  <a16:creationId xmlns:a16="http://schemas.microsoft.com/office/drawing/2014/main" id="{AC62D790-3F3C-6574-FEEB-583CB1E62281}"/>
                </a:ext>
              </a:extLst>
            </p:cNvPr>
            <p:cNvGrpSpPr/>
            <p:nvPr/>
          </p:nvGrpSpPr>
          <p:grpSpPr>
            <a:xfrm>
              <a:off x="6287958" y="5143652"/>
              <a:ext cx="1230635" cy="271780"/>
              <a:chOff x="6276105" y="4337375"/>
              <a:chExt cx="1230635" cy="271780"/>
            </a:xfrm>
          </p:grpSpPr>
          <p:sp>
            <p:nvSpPr>
              <p:cNvPr id="86" name="object 6">
                <a:extLst>
                  <a:ext uri="{FF2B5EF4-FFF2-40B4-BE49-F238E27FC236}">
                    <a16:creationId xmlns:a16="http://schemas.microsoft.com/office/drawing/2014/main" id="{7453B692-B366-1F1C-AC5F-84C7DF8CB71D}"/>
                  </a:ext>
                </a:extLst>
              </p:cNvPr>
              <p:cNvSpPr/>
              <p:nvPr/>
            </p:nvSpPr>
            <p:spPr>
              <a:xfrm>
                <a:off x="6276105" y="4337375"/>
                <a:ext cx="1220470" cy="261620"/>
              </a:xfrm>
              <a:custGeom>
                <a:avLst/>
                <a:gdLst/>
                <a:ahLst/>
                <a:cxnLst/>
                <a:rect l="l" t="t" r="r" b="b"/>
                <a:pathLst>
                  <a:path w="1220470" h="261620">
                    <a:moveTo>
                      <a:pt x="0" y="0"/>
                    </a:moveTo>
                    <a:lnTo>
                      <a:pt x="1219991" y="0"/>
                    </a:lnTo>
                    <a:lnTo>
                      <a:pt x="1219991" y="261362"/>
                    </a:lnTo>
                    <a:lnTo>
                      <a:pt x="0" y="261362"/>
                    </a:lnTo>
                    <a:lnTo>
                      <a:pt x="0" y="0"/>
                    </a:lnTo>
                    <a:close/>
                  </a:path>
                </a:pathLst>
              </a:custGeom>
              <a:solidFill>
                <a:srgbClr val="992727"/>
              </a:solidFill>
            </p:spPr>
            <p:txBody>
              <a:bodyPr wrap="square" lIns="0" tIns="0" rIns="0" bIns="0" rtlCol="0"/>
              <a:lstStyle/>
              <a:p>
                <a:endParaRPr dirty="0"/>
              </a:p>
            </p:txBody>
          </p:sp>
          <p:sp>
            <p:nvSpPr>
              <p:cNvPr id="87" name="object 7">
                <a:extLst>
                  <a:ext uri="{FF2B5EF4-FFF2-40B4-BE49-F238E27FC236}">
                    <a16:creationId xmlns:a16="http://schemas.microsoft.com/office/drawing/2014/main" id="{9D92D69D-FA54-1631-6067-16FE5E2CFEAA}"/>
                  </a:ext>
                </a:extLst>
              </p:cNvPr>
              <p:cNvSpPr/>
              <p:nvPr/>
            </p:nvSpPr>
            <p:spPr>
              <a:xfrm>
                <a:off x="6286270" y="4337375"/>
                <a:ext cx="1220470" cy="271780"/>
              </a:xfrm>
              <a:custGeom>
                <a:avLst/>
                <a:gdLst/>
                <a:ahLst/>
                <a:cxnLst/>
                <a:rect l="l" t="t" r="r" b="b"/>
                <a:pathLst>
                  <a:path w="1220470" h="271779">
                    <a:moveTo>
                      <a:pt x="0" y="0"/>
                    </a:moveTo>
                    <a:lnTo>
                      <a:pt x="1220088" y="0"/>
                    </a:lnTo>
                    <a:lnTo>
                      <a:pt x="1220088" y="271523"/>
                    </a:lnTo>
                    <a:lnTo>
                      <a:pt x="0" y="271523"/>
                    </a:lnTo>
                    <a:lnTo>
                      <a:pt x="0" y="0"/>
                    </a:lnTo>
                    <a:close/>
                  </a:path>
                </a:pathLst>
              </a:custGeom>
              <a:ln w="18876">
                <a:solidFill>
                  <a:srgbClr val="000000"/>
                </a:solidFill>
              </a:ln>
            </p:spPr>
            <p:txBody>
              <a:bodyPr wrap="square" lIns="0" tIns="0" rIns="0" bIns="0" rtlCol="0"/>
              <a:lstStyle/>
              <a:p>
                <a:endParaRPr/>
              </a:p>
            </p:txBody>
          </p:sp>
        </p:grpSp>
        <p:sp>
          <p:nvSpPr>
            <p:cNvPr id="15" name="object 8">
              <a:extLst>
                <a:ext uri="{FF2B5EF4-FFF2-40B4-BE49-F238E27FC236}">
                  <a16:creationId xmlns:a16="http://schemas.microsoft.com/office/drawing/2014/main" id="{248F6DD4-99B8-33ED-72B4-26A1E4664E77}"/>
                </a:ext>
              </a:extLst>
            </p:cNvPr>
            <p:cNvSpPr/>
            <p:nvPr/>
          </p:nvSpPr>
          <p:spPr>
            <a:xfrm>
              <a:off x="6298123" y="5143653"/>
              <a:ext cx="0" cy="9525"/>
            </a:xfrm>
            <a:custGeom>
              <a:avLst/>
              <a:gdLst/>
              <a:ahLst/>
              <a:cxnLst/>
              <a:rect l="l" t="t" r="r" b="b"/>
              <a:pathLst>
                <a:path h="9525">
                  <a:moveTo>
                    <a:pt x="0" y="0"/>
                  </a:moveTo>
                  <a:lnTo>
                    <a:pt x="0" y="9438"/>
                  </a:lnTo>
                </a:path>
              </a:pathLst>
            </a:custGeom>
            <a:ln w="3175">
              <a:solidFill>
                <a:srgbClr val="000000"/>
              </a:solidFill>
            </a:ln>
          </p:spPr>
          <p:txBody>
            <a:bodyPr wrap="square" lIns="0" tIns="0" rIns="0" bIns="0" rtlCol="0"/>
            <a:lstStyle/>
            <a:p>
              <a:endParaRPr/>
            </a:p>
          </p:txBody>
        </p:sp>
        <p:sp>
          <p:nvSpPr>
            <p:cNvPr id="16" name="object 11">
              <a:extLst>
                <a:ext uri="{FF2B5EF4-FFF2-40B4-BE49-F238E27FC236}">
                  <a16:creationId xmlns:a16="http://schemas.microsoft.com/office/drawing/2014/main" id="{DC0DD697-570C-DCA5-5FF8-6D6D8DB82461}"/>
                </a:ext>
              </a:extLst>
            </p:cNvPr>
            <p:cNvSpPr/>
            <p:nvPr/>
          </p:nvSpPr>
          <p:spPr>
            <a:xfrm>
              <a:off x="6298123" y="4892451"/>
              <a:ext cx="1220470" cy="251460"/>
            </a:xfrm>
            <a:custGeom>
              <a:avLst/>
              <a:gdLst/>
              <a:ahLst/>
              <a:cxnLst/>
              <a:rect l="l" t="t" r="r" b="b"/>
              <a:pathLst>
                <a:path w="1220470" h="251460">
                  <a:moveTo>
                    <a:pt x="0" y="0"/>
                  </a:moveTo>
                  <a:lnTo>
                    <a:pt x="1220088" y="0"/>
                  </a:lnTo>
                  <a:lnTo>
                    <a:pt x="1220088" y="251201"/>
                  </a:lnTo>
                  <a:lnTo>
                    <a:pt x="0" y="251201"/>
                  </a:lnTo>
                  <a:lnTo>
                    <a:pt x="0" y="0"/>
                  </a:lnTo>
                  <a:close/>
                </a:path>
              </a:pathLst>
            </a:custGeom>
            <a:ln w="18876">
              <a:solidFill>
                <a:srgbClr val="000000"/>
              </a:solidFill>
            </a:ln>
          </p:spPr>
          <p:txBody>
            <a:bodyPr wrap="square" lIns="0" tIns="0" rIns="0" bIns="0" rtlCol="0"/>
            <a:lstStyle/>
            <a:p>
              <a:endParaRPr/>
            </a:p>
          </p:txBody>
        </p:sp>
        <p:sp>
          <p:nvSpPr>
            <p:cNvPr id="17" name="object 12">
              <a:extLst>
                <a:ext uri="{FF2B5EF4-FFF2-40B4-BE49-F238E27FC236}">
                  <a16:creationId xmlns:a16="http://schemas.microsoft.com/office/drawing/2014/main" id="{55E2699D-6D97-6905-5720-86BCD18AE3D4}"/>
                </a:ext>
              </a:extLst>
            </p:cNvPr>
            <p:cNvSpPr/>
            <p:nvPr/>
          </p:nvSpPr>
          <p:spPr>
            <a:xfrm>
              <a:off x="6298123" y="4882291"/>
              <a:ext cx="0" cy="9525"/>
            </a:xfrm>
            <a:custGeom>
              <a:avLst/>
              <a:gdLst/>
              <a:ahLst/>
              <a:cxnLst/>
              <a:rect l="l" t="t" r="r" b="b"/>
              <a:pathLst>
                <a:path h="9525">
                  <a:moveTo>
                    <a:pt x="0" y="0"/>
                  </a:moveTo>
                  <a:lnTo>
                    <a:pt x="0" y="9438"/>
                  </a:lnTo>
                </a:path>
              </a:pathLst>
            </a:custGeom>
            <a:ln w="3175">
              <a:solidFill>
                <a:srgbClr val="000000"/>
              </a:solidFill>
            </a:ln>
          </p:spPr>
          <p:txBody>
            <a:bodyPr wrap="square" lIns="0" tIns="0" rIns="0" bIns="0" rtlCol="0"/>
            <a:lstStyle/>
            <a:p>
              <a:endParaRPr/>
            </a:p>
          </p:txBody>
        </p:sp>
        <p:grpSp>
          <p:nvGrpSpPr>
            <p:cNvPr id="18" name="组合 17">
              <a:extLst>
                <a:ext uri="{FF2B5EF4-FFF2-40B4-BE49-F238E27FC236}">
                  <a16:creationId xmlns:a16="http://schemas.microsoft.com/office/drawing/2014/main" id="{D0E96E72-8EA1-2404-8838-D79F97AABEBE}"/>
                </a:ext>
              </a:extLst>
            </p:cNvPr>
            <p:cNvGrpSpPr/>
            <p:nvPr/>
          </p:nvGrpSpPr>
          <p:grpSpPr>
            <a:xfrm>
              <a:off x="6287958" y="5142031"/>
              <a:ext cx="1230635" cy="526070"/>
              <a:chOff x="6276105" y="3550399"/>
              <a:chExt cx="1230635" cy="526070"/>
            </a:xfrm>
            <a:solidFill>
              <a:schemeClr val="accent4">
                <a:lumMod val="20000"/>
                <a:lumOff val="80000"/>
              </a:schemeClr>
            </a:solidFill>
          </p:grpSpPr>
          <p:sp>
            <p:nvSpPr>
              <p:cNvPr id="83" name="object 14">
                <a:extLst>
                  <a:ext uri="{FF2B5EF4-FFF2-40B4-BE49-F238E27FC236}">
                    <a16:creationId xmlns:a16="http://schemas.microsoft.com/office/drawing/2014/main" id="{8352EA5B-DF8C-8C97-B882-FBF5E015DB04}"/>
                  </a:ext>
                </a:extLst>
              </p:cNvPr>
              <p:cNvSpPr/>
              <p:nvPr/>
            </p:nvSpPr>
            <p:spPr>
              <a:xfrm>
                <a:off x="6276105" y="3553229"/>
                <a:ext cx="1220470" cy="523240"/>
              </a:xfrm>
              <a:custGeom>
                <a:avLst/>
                <a:gdLst/>
                <a:ahLst/>
                <a:cxnLst/>
                <a:rect l="l" t="t" r="r" b="b"/>
                <a:pathLst>
                  <a:path w="1220470" h="523239">
                    <a:moveTo>
                      <a:pt x="0" y="0"/>
                    </a:moveTo>
                    <a:lnTo>
                      <a:pt x="1219991" y="0"/>
                    </a:lnTo>
                    <a:lnTo>
                      <a:pt x="1219991" y="522783"/>
                    </a:lnTo>
                    <a:lnTo>
                      <a:pt x="0" y="522783"/>
                    </a:lnTo>
                    <a:lnTo>
                      <a:pt x="0" y="0"/>
                    </a:lnTo>
                    <a:close/>
                  </a:path>
                </a:pathLst>
              </a:custGeom>
              <a:grpFill/>
            </p:spPr>
            <p:txBody>
              <a:bodyPr wrap="square" lIns="0" tIns="0" rIns="0" bIns="0" rtlCol="0"/>
              <a:lstStyle/>
              <a:p>
                <a:endParaRPr/>
              </a:p>
            </p:txBody>
          </p:sp>
          <p:sp>
            <p:nvSpPr>
              <p:cNvPr id="85" name="object 15">
                <a:extLst>
                  <a:ext uri="{FF2B5EF4-FFF2-40B4-BE49-F238E27FC236}">
                    <a16:creationId xmlns:a16="http://schemas.microsoft.com/office/drawing/2014/main" id="{5BC703EF-B5E3-52E0-5521-EFFC8FCCD6E2}"/>
                  </a:ext>
                </a:extLst>
              </p:cNvPr>
              <p:cNvSpPr/>
              <p:nvPr/>
            </p:nvSpPr>
            <p:spPr>
              <a:xfrm>
                <a:off x="6286270" y="3550399"/>
                <a:ext cx="1220470" cy="523240"/>
              </a:xfrm>
              <a:custGeom>
                <a:avLst/>
                <a:gdLst/>
                <a:ahLst/>
                <a:cxnLst/>
                <a:rect l="l" t="t" r="r" b="b"/>
                <a:pathLst>
                  <a:path w="1220470" h="523239">
                    <a:moveTo>
                      <a:pt x="0" y="0"/>
                    </a:moveTo>
                    <a:lnTo>
                      <a:pt x="1220088" y="0"/>
                    </a:lnTo>
                    <a:lnTo>
                      <a:pt x="1220088" y="522686"/>
                    </a:lnTo>
                    <a:lnTo>
                      <a:pt x="0" y="522686"/>
                    </a:lnTo>
                    <a:lnTo>
                      <a:pt x="0" y="0"/>
                    </a:lnTo>
                    <a:close/>
                  </a:path>
                </a:pathLst>
              </a:custGeom>
              <a:grpFill/>
              <a:ln w="18877">
                <a:solidFill>
                  <a:srgbClr val="000000"/>
                </a:solidFill>
              </a:ln>
            </p:spPr>
            <p:txBody>
              <a:bodyPr wrap="square" lIns="0" tIns="0" rIns="0" bIns="0" rtlCol="0"/>
              <a:lstStyle/>
              <a:p>
                <a:endParaRPr/>
              </a:p>
            </p:txBody>
          </p:sp>
        </p:grpSp>
        <p:sp>
          <p:nvSpPr>
            <p:cNvPr id="19" name="object 16">
              <a:extLst>
                <a:ext uri="{FF2B5EF4-FFF2-40B4-BE49-F238E27FC236}">
                  <a16:creationId xmlns:a16="http://schemas.microsoft.com/office/drawing/2014/main" id="{18256CEC-8EBC-0CDF-265A-E84420FCCA6C}"/>
                </a:ext>
              </a:extLst>
            </p:cNvPr>
            <p:cNvSpPr/>
            <p:nvPr/>
          </p:nvSpPr>
          <p:spPr>
            <a:xfrm>
              <a:off x="6298123" y="4359507"/>
              <a:ext cx="0" cy="9525"/>
            </a:xfrm>
            <a:custGeom>
              <a:avLst/>
              <a:gdLst/>
              <a:ahLst/>
              <a:cxnLst/>
              <a:rect l="l" t="t" r="r" b="b"/>
              <a:pathLst>
                <a:path h="9525">
                  <a:moveTo>
                    <a:pt x="0" y="0"/>
                  </a:moveTo>
                  <a:lnTo>
                    <a:pt x="0" y="9438"/>
                  </a:lnTo>
                </a:path>
              </a:pathLst>
            </a:custGeom>
            <a:ln w="3175">
              <a:solidFill>
                <a:srgbClr val="000000"/>
              </a:solidFill>
            </a:ln>
          </p:spPr>
          <p:txBody>
            <a:bodyPr wrap="square" lIns="0" tIns="0" rIns="0" bIns="0" rtlCol="0"/>
            <a:lstStyle/>
            <a:p>
              <a:endParaRPr/>
            </a:p>
          </p:txBody>
        </p:sp>
        <p:sp>
          <p:nvSpPr>
            <p:cNvPr id="20" name="object 17">
              <a:extLst>
                <a:ext uri="{FF2B5EF4-FFF2-40B4-BE49-F238E27FC236}">
                  <a16:creationId xmlns:a16="http://schemas.microsoft.com/office/drawing/2014/main" id="{C0129360-439A-4401-9BB0-6B6FE09E4EA8}"/>
                </a:ext>
              </a:extLst>
            </p:cNvPr>
            <p:cNvSpPr/>
            <p:nvPr/>
          </p:nvSpPr>
          <p:spPr>
            <a:xfrm>
              <a:off x="6803546" y="5395554"/>
              <a:ext cx="187960" cy="33655"/>
            </a:xfrm>
            <a:custGeom>
              <a:avLst/>
              <a:gdLst/>
              <a:ahLst/>
              <a:cxnLst/>
              <a:rect l="l" t="t" r="r" b="b"/>
              <a:pathLst>
                <a:path w="187959" h="33654">
                  <a:moveTo>
                    <a:pt x="21782" y="0"/>
                  </a:moveTo>
                  <a:lnTo>
                    <a:pt x="11617" y="0"/>
                  </a:lnTo>
                  <a:lnTo>
                    <a:pt x="8712" y="1451"/>
                  </a:lnTo>
                  <a:lnTo>
                    <a:pt x="4356" y="4354"/>
                  </a:lnTo>
                  <a:lnTo>
                    <a:pt x="1452" y="7257"/>
                  </a:lnTo>
                  <a:lnTo>
                    <a:pt x="0" y="11612"/>
                  </a:lnTo>
                  <a:lnTo>
                    <a:pt x="0" y="21773"/>
                  </a:lnTo>
                  <a:lnTo>
                    <a:pt x="1452" y="24676"/>
                  </a:lnTo>
                  <a:lnTo>
                    <a:pt x="8712" y="31934"/>
                  </a:lnTo>
                  <a:lnTo>
                    <a:pt x="11617" y="33386"/>
                  </a:lnTo>
                  <a:lnTo>
                    <a:pt x="21782" y="33386"/>
                  </a:lnTo>
                  <a:lnTo>
                    <a:pt x="26138" y="31934"/>
                  </a:lnTo>
                  <a:lnTo>
                    <a:pt x="29042" y="29031"/>
                  </a:lnTo>
                  <a:lnTo>
                    <a:pt x="31947" y="24676"/>
                  </a:lnTo>
                  <a:lnTo>
                    <a:pt x="33418" y="21773"/>
                  </a:lnTo>
                  <a:lnTo>
                    <a:pt x="33418" y="11612"/>
                  </a:lnTo>
                  <a:lnTo>
                    <a:pt x="31947" y="7257"/>
                  </a:lnTo>
                  <a:lnTo>
                    <a:pt x="26138" y="1451"/>
                  </a:lnTo>
                  <a:lnTo>
                    <a:pt x="21782" y="0"/>
                  </a:lnTo>
                  <a:close/>
                </a:path>
                <a:path w="187959" h="33654">
                  <a:moveTo>
                    <a:pt x="98764" y="0"/>
                  </a:moveTo>
                  <a:lnTo>
                    <a:pt x="88599" y="0"/>
                  </a:lnTo>
                  <a:lnTo>
                    <a:pt x="85695" y="1451"/>
                  </a:lnTo>
                  <a:lnTo>
                    <a:pt x="82791" y="4354"/>
                  </a:lnTo>
                  <a:lnTo>
                    <a:pt x="78434" y="7257"/>
                  </a:lnTo>
                  <a:lnTo>
                    <a:pt x="76982" y="11612"/>
                  </a:lnTo>
                  <a:lnTo>
                    <a:pt x="76982" y="21773"/>
                  </a:lnTo>
                  <a:lnTo>
                    <a:pt x="78434" y="24676"/>
                  </a:lnTo>
                  <a:lnTo>
                    <a:pt x="82791" y="27580"/>
                  </a:lnTo>
                  <a:lnTo>
                    <a:pt x="85695" y="31934"/>
                  </a:lnTo>
                  <a:lnTo>
                    <a:pt x="88599" y="33386"/>
                  </a:lnTo>
                  <a:lnTo>
                    <a:pt x="98764" y="33386"/>
                  </a:lnTo>
                  <a:lnTo>
                    <a:pt x="103121" y="31934"/>
                  </a:lnTo>
                  <a:lnTo>
                    <a:pt x="106025" y="29031"/>
                  </a:lnTo>
                  <a:lnTo>
                    <a:pt x="108929" y="24676"/>
                  </a:lnTo>
                  <a:lnTo>
                    <a:pt x="110382" y="21773"/>
                  </a:lnTo>
                  <a:lnTo>
                    <a:pt x="110382" y="11612"/>
                  </a:lnTo>
                  <a:lnTo>
                    <a:pt x="108929" y="7257"/>
                  </a:lnTo>
                  <a:lnTo>
                    <a:pt x="103121" y="1451"/>
                  </a:lnTo>
                  <a:lnTo>
                    <a:pt x="98764" y="0"/>
                  </a:lnTo>
                  <a:close/>
                </a:path>
                <a:path w="187959" h="33654">
                  <a:moveTo>
                    <a:pt x="175747" y="0"/>
                  </a:moveTo>
                  <a:lnTo>
                    <a:pt x="165582" y="0"/>
                  </a:lnTo>
                  <a:lnTo>
                    <a:pt x="162678" y="1451"/>
                  </a:lnTo>
                  <a:lnTo>
                    <a:pt x="158322" y="4354"/>
                  </a:lnTo>
                  <a:lnTo>
                    <a:pt x="155417" y="7257"/>
                  </a:lnTo>
                  <a:lnTo>
                    <a:pt x="153965" y="11612"/>
                  </a:lnTo>
                  <a:lnTo>
                    <a:pt x="153965" y="21773"/>
                  </a:lnTo>
                  <a:lnTo>
                    <a:pt x="155417" y="24676"/>
                  </a:lnTo>
                  <a:lnTo>
                    <a:pt x="162678" y="31934"/>
                  </a:lnTo>
                  <a:lnTo>
                    <a:pt x="165582" y="33386"/>
                  </a:lnTo>
                  <a:lnTo>
                    <a:pt x="175747" y="33386"/>
                  </a:lnTo>
                  <a:lnTo>
                    <a:pt x="180104" y="31934"/>
                  </a:lnTo>
                  <a:lnTo>
                    <a:pt x="183008" y="29031"/>
                  </a:lnTo>
                  <a:lnTo>
                    <a:pt x="185912" y="24676"/>
                  </a:lnTo>
                  <a:lnTo>
                    <a:pt x="187364" y="21773"/>
                  </a:lnTo>
                  <a:lnTo>
                    <a:pt x="187364" y="11612"/>
                  </a:lnTo>
                  <a:lnTo>
                    <a:pt x="185912" y="7257"/>
                  </a:lnTo>
                  <a:lnTo>
                    <a:pt x="180104" y="1451"/>
                  </a:lnTo>
                  <a:lnTo>
                    <a:pt x="175747" y="0"/>
                  </a:lnTo>
                  <a:close/>
                </a:path>
              </a:pathLst>
            </a:custGeom>
            <a:solidFill>
              <a:srgbClr val="000000"/>
            </a:solidFill>
          </p:spPr>
          <p:txBody>
            <a:bodyPr wrap="square" lIns="0" tIns="0" rIns="0" bIns="0" rtlCol="0"/>
            <a:lstStyle/>
            <a:p>
              <a:endParaRPr/>
            </a:p>
          </p:txBody>
        </p:sp>
        <p:sp>
          <p:nvSpPr>
            <p:cNvPr id="21" name="object 18">
              <a:extLst>
                <a:ext uri="{FF2B5EF4-FFF2-40B4-BE49-F238E27FC236}">
                  <a16:creationId xmlns:a16="http://schemas.microsoft.com/office/drawing/2014/main" id="{6CA1E76A-4CEE-2BA9-9B38-08F9F659166D}"/>
                </a:ext>
              </a:extLst>
            </p:cNvPr>
            <p:cNvSpPr/>
            <p:nvPr/>
          </p:nvSpPr>
          <p:spPr>
            <a:xfrm>
              <a:off x="6287958" y="3004166"/>
              <a:ext cx="1220470" cy="261620"/>
            </a:xfrm>
            <a:custGeom>
              <a:avLst/>
              <a:gdLst/>
              <a:ahLst/>
              <a:cxnLst/>
              <a:rect l="l" t="t" r="r" b="b"/>
              <a:pathLst>
                <a:path w="1220470" h="261619">
                  <a:moveTo>
                    <a:pt x="0" y="0"/>
                  </a:moveTo>
                  <a:lnTo>
                    <a:pt x="1219991" y="0"/>
                  </a:lnTo>
                  <a:lnTo>
                    <a:pt x="1219991" y="261478"/>
                  </a:lnTo>
                  <a:lnTo>
                    <a:pt x="0" y="261478"/>
                  </a:lnTo>
                  <a:lnTo>
                    <a:pt x="0" y="0"/>
                  </a:lnTo>
                  <a:close/>
                </a:path>
              </a:pathLst>
            </a:custGeom>
            <a:solidFill>
              <a:schemeClr val="accent5">
                <a:lumMod val="20000"/>
                <a:lumOff val="80000"/>
              </a:schemeClr>
            </a:solidFill>
          </p:spPr>
          <p:txBody>
            <a:bodyPr wrap="square" lIns="0" tIns="0" rIns="0" bIns="0" rtlCol="0"/>
            <a:lstStyle/>
            <a:p>
              <a:endParaRPr/>
            </a:p>
          </p:txBody>
        </p:sp>
        <p:sp>
          <p:nvSpPr>
            <p:cNvPr id="22" name="object 19">
              <a:extLst>
                <a:ext uri="{FF2B5EF4-FFF2-40B4-BE49-F238E27FC236}">
                  <a16:creationId xmlns:a16="http://schemas.microsoft.com/office/drawing/2014/main" id="{722B526E-EE6A-8815-89EC-70BDA9837A03}"/>
                </a:ext>
              </a:extLst>
            </p:cNvPr>
            <p:cNvSpPr/>
            <p:nvPr/>
          </p:nvSpPr>
          <p:spPr>
            <a:xfrm>
              <a:off x="6298123" y="3014424"/>
              <a:ext cx="1220470" cy="251460"/>
            </a:xfrm>
            <a:custGeom>
              <a:avLst/>
              <a:gdLst/>
              <a:ahLst/>
              <a:cxnLst/>
              <a:rect l="l" t="t" r="r" b="b"/>
              <a:pathLst>
                <a:path w="1220470" h="251460">
                  <a:moveTo>
                    <a:pt x="0" y="0"/>
                  </a:moveTo>
                  <a:lnTo>
                    <a:pt x="1220088" y="0"/>
                  </a:lnTo>
                  <a:lnTo>
                    <a:pt x="1220088" y="251221"/>
                  </a:lnTo>
                  <a:lnTo>
                    <a:pt x="0" y="251221"/>
                  </a:lnTo>
                  <a:lnTo>
                    <a:pt x="0" y="0"/>
                  </a:lnTo>
                  <a:close/>
                </a:path>
              </a:pathLst>
            </a:custGeom>
            <a:ln w="18876">
              <a:solidFill>
                <a:srgbClr val="000000"/>
              </a:solidFill>
            </a:ln>
          </p:spPr>
          <p:txBody>
            <a:bodyPr wrap="square" lIns="0" tIns="0" rIns="0" bIns="0" rtlCol="0"/>
            <a:lstStyle/>
            <a:p>
              <a:endParaRPr/>
            </a:p>
          </p:txBody>
        </p:sp>
        <p:sp>
          <p:nvSpPr>
            <p:cNvPr id="23" name="object 20">
              <a:extLst>
                <a:ext uri="{FF2B5EF4-FFF2-40B4-BE49-F238E27FC236}">
                  <a16:creationId xmlns:a16="http://schemas.microsoft.com/office/drawing/2014/main" id="{4EACE045-119F-E512-3C40-F3494E62D84E}"/>
                </a:ext>
              </a:extLst>
            </p:cNvPr>
            <p:cNvSpPr/>
            <p:nvPr/>
          </p:nvSpPr>
          <p:spPr>
            <a:xfrm>
              <a:off x="6298123" y="3004167"/>
              <a:ext cx="0" cy="9525"/>
            </a:xfrm>
            <a:custGeom>
              <a:avLst/>
              <a:gdLst/>
              <a:ahLst/>
              <a:cxnLst/>
              <a:rect l="l" t="t" r="r" b="b"/>
              <a:pathLst>
                <a:path h="9525">
                  <a:moveTo>
                    <a:pt x="0" y="0"/>
                  </a:moveTo>
                  <a:lnTo>
                    <a:pt x="0" y="9438"/>
                  </a:lnTo>
                </a:path>
              </a:pathLst>
            </a:custGeom>
            <a:ln w="3175">
              <a:solidFill>
                <a:srgbClr val="000000"/>
              </a:solidFill>
            </a:ln>
          </p:spPr>
          <p:txBody>
            <a:bodyPr wrap="square" lIns="0" tIns="0" rIns="0" bIns="0" rtlCol="0"/>
            <a:lstStyle/>
            <a:p>
              <a:endParaRPr/>
            </a:p>
          </p:txBody>
        </p:sp>
        <p:sp>
          <p:nvSpPr>
            <p:cNvPr id="24" name="object 21">
              <a:extLst>
                <a:ext uri="{FF2B5EF4-FFF2-40B4-BE49-F238E27FC236}">
                  <a16:creationId xmlns:a16="http://schemas.microsoft.com/office/drawing/2014/main" id="{00151CAB-925F-85C7-BD4F-0A13E2CAF05D}"/>
                </a:ext>
              </a:extLst>
            </p:cNvPr>
            <p:cNvSpPr/>
            <p:nvPr/>
          </p:nvSpPr>
          <p:spPr>
            <a:xfrm>
              <a:off x="6518887" y="3052165"/>
              <a:ext cx="177800" cy="179070"/>
            </a:xfrm>
            <a:custGeom>
              <a:avLst/>
              <a:gdLst/>
              <a:ahLst/>
              <a:cxnLst/>
              <a:rect l="l" t="t" r="r" b="b"/>
              <a:pathLst>
                <a:path w="177800" h="179069">
                  <a:moveTo>
                    <a:pt x="142897" y="155416"/>
                  </a:moveTo>
                  <a:lnTo>
                    <a:pt x="121999" y="155416"/>
                  </a:lnTo>
                  <a:lnTo>
                    <a:pt x="123451" y="156771"/>
                  </a:lnTo>
                  <a:lnTo>
                    <a:pt x="123451" y="158319"/>
                  </a:lnTo>
                  <a:lnTo>
                    <a:pt x="124903" y="159674"/>
                  </a:lnTo>
                  <a:lnTo>
                    <a:pt x="131664" y="167319"/>
                  </a:lnTo>
                  <a:lnTo>
                    <a:pt x="138698" y="172932"/>
                  </a:lnTo>
                  <a:lnTo>
                    <a:pt x="145732" y="176657"/>
                  </a:lnTo>
                  <a:lnTo>
                    <a:pt x="152494" y="178641"/>
                  </a:lnTo>
                  <a:lnTo>
                    <a:pt x="160435" y="176201"/>
                  </a:lnTo>
                  <a:lnTo>
                    <a:pt x="167015" y="168988"/>
                  </a:lnTo>
                  <a:lnTo>
                    <a:pt x="171971" y="158319"/>
                  </a:lnTo>
                  <a:lnTo>
                    <a:pt x="146685" y="158319"/>
                  </a:lnTo>
                  <a:lnTo>
                    <a:pt x="142897" y="155416"/>
                  </a:lnTo>
                  <a:close/>
                </a:path>
                <a:path w="177800" h="179069">
                  <a:moveTo>
                    <a:pt x="121273" y="100256"/>
                  </a:moveTo>
                  <a:lnTo>
                    <a:pt x="103121" y="100256"/>
                  </a:lnTo>
                  <a:lnTo>
                    <a:pt x="103121" y="104514"/>
                  </a:lnTo>
                  <a:lnTo>
                    <a:pt x="104573" y="108965"/>
                  </a:lnTo>
                  <a:lnTo>
                    <a:pt x="104573" y="113223"/>
                  </a:lnTo>
                  <a:lnTo>
                    <a:pt x="91683" y="152634"/>
                  </a:lnTo>
                  <a:lnTo>
                    <a:pt x="66798" y="162577"/>
                  </a:lnTo>
                  <a:lnTo>
                    <a:pt x="78434" y="177093"/>
                  </a:lnTo>
                  <a:lnTo>
                    <a:pt x="89326" y="173325"/>
                  </a:lnTo>
                  <a:lnTo>
                    <a:pt x="100217" y="168432"/>
                  </a:lnTo>
                  <a:lnTo>
                    <a:pt x="111108" y="162450"/>
                  </a:lnTo>
                  <a:lnTo>
                    <a:pt x="121999" y="155416"/>
                  </a:lnTo>
                  <a:lnTo>
                    <a:pt x="142897" y="155416"/>
                  </a:lnTo>
                  <a:lnTo>
                    <a:pt x="140877" y="153868"/>
                  </a:lnTo>
                  <a:lnTo>
                    <a:pt x="135068" y="143803"/>
                  </a:lnTo>
                  <a:lnTo>
                    <a:pt x="143509" y="135856"/>
                  </a:lnTo>
                  <a:lnTo>
                    <a:pt x="151088" y="127739"/>
                  </a:lnTo>
                  <a:lnTo>
                    <a:pt x="127807" y="127739"/>
                  </a:lnTo>
                  <a:lnTo>
                    <a:pt x="124903" y="120578"/>
                  </a:lnTo>
                  <a:lnTo>
                    <a:pt x="121999" y="103159"/>
                  </a:lnTo>
                  <a:lnTo>
                    <a:pt x="121273" y="100256"/>
                  </a:lnTo>
                  <a:close/>
                </a:path>
                <a:path w="177800" h="179069">
                  <a:moveTo>
                    <a:pt x="68250" y="139352"/>
                  </a:moveTo>
                  <a:lnTo>
                    <a:pt x="53524" y="143685"/>
                  </a:lnTo>
                  <a:lnTo>
                    <a:pt x="37574" y="147892"/>
                  </a:lnTo>
                  <a:lnTo>
                    <a:pt x="20261" y="151844"/>
                  </a:lnTo>
                  <a:lnTo>
                    <a:pt x="1452" y="155416"/>
                  </a:lnTo>
                  <a:lnTo>
                    <a:pt x="4356" y="172835"/>
                  </a:lnTo>
                  <a:lnTo>
                    <a:pt x="21487" y="169242"/>
                  </a:lnTo>
                  <a:lnTo>
                    <a:pt x="37937" y="165142"/>
                  </a:lnTo>
                  <a:lnTo>
                    <a:pt x="53570" y="160533"/>
                  </a:lnTo>
                  <a:lnTo>
                    <a:pt x="68250" y="155416"/>
                  </a:lnTo>
                  <a:lnTo>
                    <a:pt x="68250" y="139352"/>
                  </a:lnTo>
                  <a:close/>
                </a:path>
                <a:path w="177800" h="179069">
                  <a:moveTo>
                    <a:pt x="162659" y="130642"/>
                  </a:moveTo>
                  <a:lnTo>
                    <a:pt x="159618" y="142315"/>
                  </a:lnTo>
                  <a:lnTo>
                    <a:pt x="156850" y="151013"/>
                  </a:lnTo>
                  <a:lnTo>
                    <a:pt x="154082" y="156444"/>
                  </a:lnTo>
                  <a:lnTo>
                    <a:pt x="151041" y="158319"/>
                  </a:lnTo>
                  <a:lnTo>
                    <a:pt x="171971" y="158319"/>
                  </a:lnTo>
                  <a:lnTo>
                    <a:pt x="172506" y="157167"/>
                  </a:lnTo>
                  <a:lnTo>
                    <a:pt x="177180" y="140900"/>
                  </a:lnTo>
                  <a:lnTo>
                    <a:pt x="162659" y="130642"/>
                  </a:lnTo>
                  <a:close/>
                </a:path>
                <a:path w="177800" h="179069">
                  <a:moveTo>
                    <a:pt x="51714" y="78385"/>
                  </a:moveTo>
                  <a:lnTo>
                    <a:pt x="33399" y="78385"/>
                  </a:lnTo>
                  <a:lnTo>
                    <a:pt x="27136" y="89360"/>
                  </a:lnTo>
                  <a:lnTo>
                    <a:pt x="21419" y="98393"/>
                  </a:lnTo>
                  <a:lnTo>
                    <a:pt x="16245" y="105793"/>
                  </a:lnTo>
                  <a:lnTo>
                    <a:pt x="11617" y="111868"/>
                  </a:lnTo>
                  <a:lnTo>
                    <a:pt x="8712" y="113223"/>
                  </a:lnTo>
                  <a:lnTo>
                    <a:pt x="5808" y="114772"/>
                  </a:lnTo>
                  <a:lnTo>
                    <a:pt x="2904" y="116126"/>
                  </a:lnTo>
                  <a:lnTo>
                    <a:pt x="7260" y="133545"/>
                  </a:lnTo>
                  <a:lnTo>
                    <a:pt x="21668" y="131087"/>
                  </a:lnTo>
                  <a:lnTo>
                    <a:pt x="36485" y="127957"/>
                  </a:lnTo>
                  <a:lnTo>
                    <a:pt x="51573" y="123992"/>
                  </a:lnTo>
                  <a:lnTo>
                    <a:pt x="66798" y="119030"/>
                  </a:lnTo>
                  <a:lnTo>
                    <a:pt x="66798" y="113223"/>
                  </a:lnTo>
                  <a:lnTo>
                    <a:pt x="29042" y="113223"/>
                  </a:lnTo>
                  <a:lnTo>
                    <a:pt x="38027" y="100966"/>
                  </a:lnTo>
                  <a:lnTo>
                    <a:pt x="47557" y="85861"/>
                  </a:lnTo>
                  <a:lnTo>
                    <a:pt x="51714" y="78385"/>
                  </a:lnTo>
                  <a:close/>
                </a:path>
                <a:path w="177800" h="179069">
                  <a:moveTo>
                    <a:pt x="151041" y="98707"/>
                  </a:moveTo>
                  <a:lnTo>
                    <a:pt x="146186" y="106346"/>
                  </a:lnTo>
                  <a:lnTo>
                    <a:pt x="140513" y="113804"/>
                  </a:lnTo>
                  <a:lnTo>
                    <a:pt x="134296" y="120971"/>
                  </a:lnTo>
                  <a:lnTo>
                    <a:pt x="127807" y="127739"/>
                  </a:lnTo>
                  <a:lnTo>
                    <a:pt x="151088" y="127739"/>
                  </a:lnTo>
                  <a:lnTo>
                    <a:pt x="151405" y="127400"/>
                  </a:lnTo>
                  <a:lnTo>
                    <a:pt x="158756" y="118437"/>
                  </a:lnTo>
                  <a:lnTo>
                    <a:pt x="165563" y="108965"/>
                  </a:lnTo>
                  <a:lnTo>
                    <a:pt x="151041" y="98707"/>
                  </a:lnTo>
                  <a:close/>
                </a:path>
                <a:path w="177800" h="179069">
                  <a:moveTo>
                    <a:pt x="66798" y="103159"/>
                  </a:moveTo>
                  <a:lnTo>
                    <a:pt x="57223" y="105548"/>
                  </a:lnTo>
                  <a:lnTo>
                    <a:pt x="38617" y="110834"/>
                  </a:lnTo>
                  <a:lnTo>
                    <a:pt x="29042" y="113223"/>
                  </a:lnTo>
                  <a:lnTo>
                    <a:pt x="66798" y="113223"/>
                  </a:lnTo>
                  <a:lnTo>
                    <a:pt x="66798" y="103159"/>
                  </a:lnTo>
                  <a:close/>
                </a:path>
                <a:path w="177800" h="179069">
                  <a:moveTo>
                    <a:pt x="117642" y="60966"/>
                  </a:moveTo>
                  <a:lnTo>
                    <a:pt x="98764" y="60966"/>
                  </a:lnTo>
                  <a:lnTo>
                    <a:pt x="98764" y="75482"/>
                  </a:lnTo>
                  <a:lnTo>
                    <a:pt x="100217" y="82837"/>
                  </a:lnTo>
                  <a:lnTo>
                    <a:pt x="66798" y="88643"/>
                  </a:lnTo>
                  <a:lnTo>
                    <a:pt x="69702" y="106062"/>
                  </a:lnTo>
                  <a:lnTo>
                    <a:pt x="103121" y="100256"/>
                  </a:lnTo>
                  <a:lnTo>
                    <a:pt x="121273" y="100256"/>
                  </a:lnTo>
                  <a:lnTo>
                    <a:pt x="120547" y="97353"/>
                  </a:lnTo>
                  <a:lnTo>
                    <a:pt x="171371" y="89998"/>
                  </a:lnTo>
                  <a:lnTo>
                    <a:pt x="169693" y="79933"/>
                  </a:lnTo>
                  <a:lnTo>
                    <a:pt x="119094" y="79933"/>
                  </a:lnTo>
                  <a:lnTo>
                    <a:pt x="117642" y="72579"/>
                  </a:lnTo>
                  <a:lnTo>
                    <a:pt x="117642" y="60966"/>
                  </a:lnTo>
                  <a:close/>
                </a:path>
                <a:path w="177800" h="179069">
                  <a:moveTo>
                    <a:pt x="31947" y="0"/>
                  </a:moveTo>
                  <a:lnTo>
                    <a:pt x="26456" y="15849"/>
                  </a:lnTo>
                  <a:lnTo>
                    <a:pt x="20693" y="30701"/>
                  </a:lnTo>
                  <a:lnTo>
                    <a:pt x="14385" y="44717"/>
                  </a:lnTo>
                  <a:lnTo>
                    <a:pt x="7260" y="58063"/>
                  </a:lnTo>
                  <a:lnTo>
                    <a:pt x="5808" y="62514"/>
                  </a:lnTo>
                  <a:lnTo>
                    <a:pt x="2904" y="63869"/>
                  </a:lnTo>
                  <a:lnTo>
                    <a:pt x="0" y="65418"/>
                  </a:lnTo>
                  <a:lnTo>
                    <a:pt x="4356" y="81288"/>
                  </a:lnTo>
                  <a:lnTo>
                    <a:pt x="11753" y="81052"/>
                  </a:lnTo>
                  <a:lnTo>
                    <a:pt x="18877" y="80417"/>
                  </a:lnTo>
                  <a:lnTo>
                    <a:pt x="26002" y="79492"/>
                  </a:lnTo>
                  <a:lnTo>
                    <a:pt x="33399" y="78385"/>
                  </a:lnTo>
                  <a:lnTo>
                    <a:pt x="51714" y="78385"/>
                  </a:lnTo>
                  <a:lnTo>
                    <a:pt x="57631" y="67743"/>
                  </a:lnTo>
                  <a:lnTo>
                    <a:pt x="59563" y="63869"/>
                  </a:lnTo>
                  <a:lnTo>
                    <a:pt x="21782" y="63869"/>
                  </a:lnTo>
                  <a:lnTo>
                    <a:pt x="28339" y="52181"/>
                  </a:lnTo>
                  <a:lnTo>
                    <a:pt x="35032" y="38878"/>
                  </a:lnTo>
                  <a:lnTo>
                    <a:pt x="41998" y="23942"/>
                  </a:lnTo>
                  <a:lnTo>
                    <a:pt x="49372" y="7354"/>
                  </a:lnTo>
                  <a:lnTo>
                    <a:pt x="31947" y="0"/>
                  </a:lnTo>
                  <a:close/>
                </a:path>
                <a:path w="177800" h="179069">
                  <a:moveTo>
                    <a:pt x="168467" y="72579"/>
                  </a:moveTo>
                  <a:lnTo>
                    <a:pt x="119094" y="79933"/>
                  </a:lnTo>
                  <a:lnTo>
                    <a:pt x="169693" y="79933"/>
                  </a:lnTo>
                  <a:lnTo>
                    <a:pt x="168467" y="72579"/>
                  </a:lnTo>
                  <a:close/>
                </a:path>
                <a:path w="177800" h="179069">
                  <a:moveTo>
                    <a:pt x="52277" y="40644"/>
                  </a:moveTo>
                  <a:lnTo>
                    <a:pt x="49372" y="47999"/>
                  </a:lnTo>
                  <a:lnTo>
                    <a:pt x="45016" y="55160"/>
                  </a:lnTo>
                  <a:lnTo>
                    <a:pt x="42112" y="60966"/>
                  </a:lnTo>
                  <a:lnTo>
                    <a:pt x="34851" y="62514"/>
                  </a:lnTo>
                  <a:lnTo>
                    <a:pt x="27590" y="63869"/>
                  </a:lnTo>
                  <a:lnTo>
                    <a:pt x="59563" y="63869"/>
                  </a:lnTo>
                  <a:lnTo>
                    <a:pt x="68250" y="46450"/>
                  </a:lnTo>
                  <a:lnTo>
                    <a:pt x="52277" y="40644"/>
                  </a:lnTo>
                  <a:close/>
                </a:path>
                <a:path w="177800" h="179069">
                  <a:moveTo>
                    <a:pt x="116190" y="1548"/>
                  </a:moveTo>
                  <a:lnTo>
                    <a:pt x="98764" y="1548"/>
                  </a:lnTo>
                  <a:lnTo>
                    <a:pt x="98764" y="43547"/>
                  </a:lnTo>
                  <a:lnTo>
                    <a:pt x="69702" y="46450"/>
                  </a:lnTo>
                  <a:lnTo>
                    <a:pt x="72607" y="63869"/>
                  </a:lnTo>
                  <a:lnTo>
                    <a:pt x="98764" y="60966"/>
                  </a:lnTo>
                  <a:lnTo>
                    <a:pt x="117642" y="60966"/>
                  </a:lnTo>
                  <a:lnTo>
                    <a:pt x="117642" y="58063"/>
                  </a:lnTo>
                  <a:lnTo>
                    <a:pt x="165563" y="50902"/>
                  </a:lnTo>
                  <a:lnTo>
                    <a:pt x="163708" y="40644"/>
                  </a:lnTo>
                  <a:lnTo>
                    <a:pt x="116190" y="40644"/>
                  </a:lnTo>
                  <a:lnTo>
                    <a:pt x="116190" y="1548"/>
                  </a:lnTo>
                  <a:close/>
                </a:path>
                <a:path w="177800" h="179069">
                  <a:moveTo>
                    <a:pt x="162659" y="34838"/>
                  </a:moveTo>
                  <a:lnTo>
                    <a:pt x="116190" y="40644"/>
                  </a:lnTo>
                  <a:lnTo>
                    <a:pt x="163708" y="40644"/>
                  </a:lnTo>
                  <a:lnTo>
                    <a:pt x="162659" y="34838"/>
                  </a:lnTo>
                  <a:close/>
                </a:path>
                <a:path w="177800" h="179069">
                  <a:moveTo>
                    <a:pt x="137972" y="1548"/>
                  </a:moveTo>
                  <a:lnTo>
                    <a:pt x="124903" y="10257"/>
                  </a:lnTo>
                  <a:lnTo>
                    <a:pt x="131143" y="16526"/>
                  </a:lnTo>
                  <a:lnTo>
                    <a:pt x="136702" y="22378"/>
                  </a:lnTo>
                  <a:lnTo>
                    <a:pt x="141444" y="27976"/>
                  </a:lnTo>
                  <a:lnTo>
                    <a:pt x="145233" y="33483"/>
                  </a:lnTo>
                  <a:lnTo>
                    <a:pt x="159754" y="23225"/>
                  </a:lnTo>
                  <a:lnTo>
                    <a:pt x="155942" y="18613"/>
                  </a:lnTo>
                  <a:lnTo>
                    <a:pt x="151041" y="13475"/>
                  </a:lnTo>
                  <a:lnTo>
                    <a:pt x="145051" y="7793"/>
                  </a:lnTo>
                  <a:lnTo>
                    <a:pt x="137972" y="1548"/>
                  </a:lnTo>
                  <a:close/>
                </a:path>
              </a:pathLst>
            </a:custGeom>
            <a:solidFill>
              <a:srgbClr val="000000"/>
            </a:solidFill>
          </p:spPr>
          <p:txBody>
            <a:bodyPr wrap="square" lIns="0" tIns="0" rIns="0" bIns="0" rtlCol="0"/>
            <a:lstStyle/>
            <a:p>
              <a:endParaRPr/>
            </a:p>
          </p:txBody>
        </p:sp>
        <p:sp>
          <p:nvSpPr>
            <p:cNvPr id="25" name="object 22">
              <a:extLst>
                <a:ext uri="{FF2B5EF4-FFF2-40B4-BE49-F238E27FC236}">
                  <a16:creationId xmlns:a16="http://schemas.microsoft.com/office/drawing/2014/main" id="{4551D4B6-9B6C-23D0-2398-B54489CF0142}"/>
                </a:ext>
              </a:extLst>
            </p:cNvPr>
            <p:cNvSpPr/>
            <p:nvPr/>
          </p:nvSpPr>
          <p:spPr>
            <a:xfrm>
              <a:off x="6710589" y="3055069"/>
              <a:ext cx="179070" cy="175895"/>
            </a:xfrm>
            <a:custGeom>
              <a:avLst/>
              <a:gdLst/>
              <a:ahLst/>
              <a:cxnLst/>
              <a:rect l="l" t="t" r="r" b="b"/>
              <a:pathLst>
                <a:path w="179070" h="175894">
                  <a:moveTo>
                    <a:pt x="167034" y="4451"/>
                  </a:moveTo>
                  <a:lnTo>
                    <a:pt x="82791" y="4451"/>
                  </a:lnTo>
                  <a:lnTo>
                    <a:pt x="82791" y="63869"/>
                  </a:lnTo>
                  <a:lnTo>
                    <a:pt x="167034" y="63869"/>
                  </a:lnTo>
                  <a:lnTo>
                    <a:pt x="167034" y="46450"/>
                  </a:lnTo>
                  <a:lnTo>
                    <a:pt x="100217" y="46450"/>
                  </a:lnTo>
                  <a:lnTo>
                    <a:pt x="100217" y="21870"/>
                  </a:lnTo>
                  <a:lnTo>
                    <a:pt x="167034" y="21870"/>
                  </a:lnTo>
                  <a:lnTo>
                    <a:pt x="167034" y="4451"/>
                  </a:lnTo>
                  <a:close/>
                </a:path>
                <a:path w="179070" h="175894">
                  <a:moveTo>
                    <a:pt x="167034" y="21870"/>
                  </a:moveTo>
                  <a:lnTo>
                    <a:pt x="149609" y="21870"/>
                  </a:lnTo>
                  <a:lnTo>
                    <a:pt x="149609" y="46450"/>
                  </a:lnTo>
                  <a:lnTo>
                    <a:pt x="167034" y="46450"/>
                  </a:lnTo>
                  <a:lnTo>
                    <a:pt x="167034" y="21870"/>
                  </a:lnTo>
                  <a:close/>
                </a:path>
                <a:path w="179070" h="175894">
                  <a:moveTo>
                    <a:pt x="49392" y="95804"/>
                  </a:moveTo>
                  <a:lnTo>
                    <a:pt x="31966" y="95804"/>
                  </a:lnTo>
                  <a:lnTo>
                    <a:pt x="31966" y="175738"/>
                  </a:lnTo>
                  <a:lnTo>
                    <a:pt x="49392" y="175738"/>
                  </a:lnTo>
                  <a:lnTo>
                    <a:pt x="49392" y="95804"/>
                  </a:lnTo>
                  <a:close/>
                </a:path>
                <a:path w="179070" h="175894">
                  <a:moveTo>
                    <a:pt x="178652" y="152513"/>
                  </a:moveTo>
                  <a:lnTo>
                    <a:pt x="69722" y="152513"/>
                  </a:lnTo>
                  <a:lnTo>
                    <a:pt x="69722" y="169932"/>
                  </a:lnTo>
                  <a:lnTo>
                    <a:pt x="178652" y="169932"/>
                  </a:lnTo>
                  <a:lnTo>
                    <a:pt x="178652" y="152513"/>
                  </a:lnTo>
                  <a:close/>
                </a:path>
                <a:path w="179070" h="175894">
                  <a:moveTo>
                    <a:pt x="133635" y="132191"/>
                  </a:moveTo>
                  <a:lnTo>
                    <a:pt x="114738" y="132191"/>
                  </a:lnTo>
                  <a:lnTo>
                    <a:pt x="114738" y="152513"/>
                  </a:lnTo>
                  <a:lnTo>
                    <a:pt x="133635" y="152513"/>
                  </a:lnTo>
                  <a:lnTo>
                    <a:pt x="133635" y="132191"/>
                  </a:lnTo>
                  <a:close/>
                </a:path>
                <a:path w="179070" h="175894">
                  <a:moveTo>
                    <a:pt x="49392" y="68321"/>
                  </a:moveTo>
                  <a:lnTo>
                    <a:pt x="29062" y="68321"/>
                  </a:lnTo>
                  <a:lnTo>
                    <a:pt x="23911" y="82147"/>
                  </a:lnTo>
                  <a:lnTo>
                    <a:pt x="17261" y="95465"/>
                  </a:lnTo>
                  <a:lnTo>
                    <a:pt x="9245" y="108276"/>
                  </a:lnTo>
                  <a:lnTo>
                    <a:pt x="0" y="120578"/>
                  </a:lnTo>
                  <a:lnTo>
                    <a:pt x="7280" y="140900"/>
                  </a:lnTo>
                  <a:lnTo>
                    <a:pt x="14404" y="129989"/>
                  </a:lnTo>
                  <a:lnTo>
                    <a:pt x="20712" y="118933"/>
                  </a:lnTo>
                  <a:lnTo>
                    <a:pt x="26475" y="107586"/>
                  </a:lnTo>
                  <a:lnTo>
                    <a:pt x="31966" y="95804"/>
                  </a:lnTo>
                  <a:lnTo>
                    <a:pt x="49392" y="95804"/>
                  </a:lnTo>
                  <a:lnTo>
                    <a:pt x="49392" y="92901"/>
                  </a:lnTo>
                  <a:lnTo>
                    <a:pt x="66350" y="92901"/>
                  </a:lnTo>
                  <a:lnTo>
                    <a:pt x="62461" y="88740"/>
                  </a:lnTo>
                  <a:lnTo>
                    <a:pt x="55926" y="82038"/>
                  </a:lnTo>
                  <a:lnTo>
                    <a:pt x="49392" y="75482"/>
                  </a:lnTo>
                  <a:lnTo>
                    <a:pt x="49392" y="68321"/>
                  </a:lnTo>
                  <a:close/>
                </a:path>
                <a:path w="179070" h="175894">
                  <a:moveTo>
                    <a:pt x="168487" y="114772"/>
                  </a:moveTo>
                  <a:lnTo>
                    <a:pt x="81339" y="114772"/>
                  </a:lnTo>
                  <a:lnTo>
                    <a:pt x="81339" y="132191"/>
                  </a:lnTo>
                  <a:lnTo>
                    <a:pt x="168487" y="132191"/>
                  </a:lnTo>
                  <a:lnTo>
                    <a:pt x="168487" y="114772"/>
                  </a:lnTo>
                  <a:close/>
                </a:path>
                <a:path w="179070" h="175894">
                  <a:moveTo>
                    <a:pt x="66350" y="92901"/>
                  </a:moveTo>
                  <a:lnTo>
                    <a:pt x="49392" y="92901"/>
                  </a:lnTo>
                  <a:lnTo>
                    <a:pt x="52704" y="98432"/>
                  </a:lnTo>
                  <a:lnTo>
                    <a:pt x="56289" y="104199"/>
                  </a:lnTo>
                  <a:lnTo>
                    <a:pt x="60419" y="110511"/>
                  </a:lnTo>
                  <a:lnTo>
                    <a:pt x="65365" y="117675"/>
                  </a:lnTo>
                  <a:lnTo>
                    <a:pt x="75530" y="103159"/>
                  </a:lnTo>
                  <a:lnTo>
                    <a:pt x="68996" y="95732"/>
                  </a:lnTo>
                  <a:lnTo>
                    <a:pt x="66350" y="92901"/>
                  </a:lnTo>
                  <a:close/>
                </a:path>
                <a:path w="179070" h="175894">
                  <a:moveTo>
                    <a:pt x="133635" y="94449"/>
                  </a:moveTo>
                  <a:lnTo>
                    <a:pt x="114738" y="94449"/>
                  </a:lnTo>
                  <a:lnTo>
                    <a:pt x="114738" y="114772"/>
                  </a:lnTo>
                  <a:lnTo>
                    <a:pt x="133635" y="114772"/>
                  </a:lnTo>
                  <a:lnTo>
                    <a:pt x="133635" y="94449"/>
                  </a:lnTo>
                  <a:close/>
                </a:path>
                <a:path w="179070" h="175894">
                  <a:moveTo>
                    <a:pt x="174295" y="78385"/>
                  </a:moveTo>
                  <a:lnTo>
                    <a:pt x="76982" y="78385"/>
                  </a:lnTo>
                  <a:lnTo>
                    <a:pt x="76982" y="94449"/>
                  </a:lnTo>
                  <a:lnTo>
                    <a:pt x="174295" y="94449"/>
                  </a:lnTo>
                  <a:lnTo>
                    <a:pt x="174295" y="78385"/>
                  </a:lnTo>
                  <a:close/>
                </a:path>
                <a:path w="179070" h="175894">
                  <a:moveTo>
                    <a:pt x="71174" y="49353"/>
                  </a:moveTo>
                  <a:lnTo>
                    <a:pt x="4356" y="49353"/>
                  </a:lnTo>
                  <a:lnTo>
                    <a:pt x="4356" y="68321"/>
                  </a:lnTo>
                  <a:lnTo>
                    <a:pt x="71174" y="68321"/>
                  </a:lnTo>
                  <a:lnTo>
                    <a:pt x="71174" y="49353"/>
                  </a:lnTo>
                  <a:close/>
                </a:path>
                <a:path w="179070" h="175894">
                  <a:moveTo>
                    <a:pt x="49392" y="26128"/>
                  </a:moveTo>
                  <a:lnTo>
                    <a:pt x="31966" y="26128"/>
                  </a:lnTo>
                  <a:lnTo>
                    <a:pt x="31966" y="49353"/>
                  </a:lnTo>
                  <a:lnTo>
                    <a:pt x="49392" y="49353"/>
                  </a:lnTo>
                  <a:lnTo>
                    <a:pt x="49392" y="26128"/>
                  </a:lnTo>
                  <a:close/>
                </a:path>
                <a:path w="179070" h="175894">
                  <a:moveTo>
                    <a:pt x="68269" y="0"/>
                  </a:moveTo>
                  <a:lnTo>
                    <a:pt x="53793" y="4073"/>
                  </a:lnTo>
                  <a:lnTo>
                    <a:pt x="38498" y="7475"/>
                  </a:lnTo>
                  <a:lnTo>
                    <a:pt x="22110" y="10043"/>
                  </a:lnTo>
                  <a:lnTo>
                    <a:pt x="4356" y="11612"/>
                  </a:lnTo>
                  <a:lnTo>
                    <a:pt x="8732" y="29031"/>
                  </a:lnTo>
                  <a:lnTo>
                    <a:pt x="15992" y="29031"/>
                  </a:lnTo>
                  <a:lnTo>
                    <a:pt x="31966" y="26128"/>
                  </a:lnTo>
                  <a:lnTo>
                    <a:pt x="49392" y="26128"/>
                  </a:lnTo>
                  <a:lnTo>
                    <a:pt x="49392" y="23225"/>
                  </a:lnTo>
                  <a:lnTo>
                    <a:pt x="55926" y="22154"/>
                  </a:lnTo>
                  <a:lnTo>
                    <a:pt x="62461" y="20902"/>
                  </a:lnTo>
                  <a:lnTo>
                    <a:pt x="68996" y="19360"/>
                  </a:lnTo>
                  <a:lnTo>
                    <a:pt x="75530" y="17419"/>
                  </a:lnTo>
                  <a:lnTo>
                    <a:pt x="68269" y="0"/>
                  </a:lnTo>
                  <a:close/>
                </a:path>
              </a:pathLst>
            </a:custGeom>
            <a:solidFill>
              <a:srgbClr val="000000"/>
            </a:solidFill>
          </p:spPr>
          <p:txBody>
            <a:bodyPr wrap="square" lIns="0" tIns="0" rIns="0" bIns="0" rtlCol="0"/>
            <a:lstStyle/>
            <a:p>
              <a:endParaRPr/>
            </a:p>
          </p:txBody>
        </p:sp>
        <p:sp>
          <p:nvSpPr>
            <p:cNvPr id="26" name="object 23">
              <a:extLst>
                <a:ext uri="{FF2B5EF4-FFF2-40B4-BE49-F238E27FC236}">
                  <a16:creationId xmlns:a16="http://schemas.microsoft.com/office/drawing/2014/main" id="{CFA0F70A-A1E4-AFF8-0136-FF6DA76B3D80}"/>
                </a:ext>
              </a:extLst>
            </p:cNvPr>
            <p:cNvSpPr/>
            <p:nvPr/>
          </p:nvSpPr>
          <p:spPr>
            <a:xfrm>
              <a:off x="6905215" y="3055069"/>
              <a:ext cx="180340" cy="177165"/>
            </a:xfrm>
            <a:custGeom>
              <a:avLst/>
              <a:gdLst/>
              <a:ahLst/>
              <a:cxnLst/>
              <a:rect l="l" t="t" r="r" b="b"/>
              <a:pathLst>
                <a:path w="180340" h="177164">
                  <a:moveTo>
                    <a:pt x="61009" y="113223"/>
                  </a:moveTo>
                  <a:lnTo>
                    <a:pt x="42112" y="113223"/>
                  </a:lnTo>
                  <a:lnTo>
                    <a:pt x="42112" y="175738"/>
                  </a:lnTo>
                  <a:lnTo>
                    <a:pt x="61009" y="175738"/>
                  </a:lnTo>
                  <a:lnTo>
                    <a:pt x="61009" y="113223"/>
                  </a:lnTo>
                  <a:close/>
                </a:path>
                <a:path w="180340" h="177164">
                  <a:moveTo>
                    <a:pt x="61009" y="0"/>
                  </a:moveTo>
                  <a:lnTo>
                    <a:pt x="42112" y="0"/>
                  </a:lnTo>
                  <a:lnTo>
                    <a:pt x="42112" y="91546"/>
                  </a:lnTo>
                  <a:lnTo>
                    <a:pt x="32877" y="101018"/>
                  </a:lnTo>
                  <a:lnTo>
                    <a:pt x="22689" y="109981"/>
                  </a:lnTo>
                  <a:lnTo>
                    <a:pt x="11685" y="118437"/>
                  </a:lnTo>
                  <a:lnTo>
                    <a:pt x="0" y="126384"/>
                  </a:lnTo>
                  <a:lnTo>
                    <a:pt x="5808" y="146706"/>
                  </a:lnTo>
                  <a:lnTo>
                    <a:pt x="15565" y="138780"/>
                  </a:lnTo>
                  <a:lnTo>
                    <a:pt x="25049" y="130473"/>
                  </a:lnTo>
                  <a:lnTo>
                    <a:pt x="33989" y="121912"/>
                  </a:lnTo>
                  <a:lnTo>
                    <a:pt x="42112" y="113223"/>
                  </a:lnTo>
                  <a:lnTo>
                    <a:pt x="61009" y="113223"/>
                  </a:lnTo>
                  <a:lnTo>
                    <a:pt x="61009" y="0"/>
                  </a:lnTo>
                  <a:close/>
                </a:path>
                <a:path w="180340" h="177164">
                  <a:moveTo>
                    <a:pt x="18877" y="18967"/>
                  </a:moveTo>
                  <a:lnTo>
                    <a:pt x="1452" y="24773"/>
                  </a:lnTo>
                  <a:lnTo>
                    <a:pt x="6874" y="36180"/>
                  </a:lnTo>
                  <a:lnTo>
                    <a:pt x="12161" y="48531"/>
                  </a:lnTo>
                  <a:lnTo>
                    <a:pt x="17176" y="61680"/>
                  </a:lnTo>
                  <a:lnTo>
                    <a:pt x="21782" y="75482"/>
                  </a:lnTo>
                  <a:lnTo>
                    <a:pt x="37755" y="68321"/>
                  </a:lnTo>
                  <a:lnTo>
                    <a:pt x="33376" y="55492"/>
                  </a:lnTo>
                  <a:lnTo>
                    <a:pt x="28861" y="43063"/>
                  </a:lnTo>
                  <a:lnTo>
                    <a:pt x="24073" y="30924"/>
                  </a:lnTo>
                  <a:lnTo>
                    <a:pt x="18877" y="18967"/>
                  </a:lnTo>
                  <a:close/>
                </a:path>
                <a:path w="180340" h="177164">
                  <a:moveTo>
                    <a:pt x="129337" y="66772"/>
                  </a:moveTo>
                  <a:lnTo>
                    <a:pt x="107477" y="66772"/>
                  </a:lnTo>
                  <a:lnTo>
                    <a:pt x="102531" y="93228"/>
                  </a:lnTo>
                  <a:lnTo>
                    <a:pt x="94045" y="118013"/>
                  </a:lnTo>
                  <a:lnTo>
                    <a:pt x="81747" y="141130"/>
                  </a:lnTo>
                  <a:lnTo>
                    <a:pt x="65365" y="162577"/>
                  </a:lnTo>
                  <a:lnTo>
                    <a:pt x="76982" y="177093"/>
                  </a:lnTo>
                  <a:lnTo>
                    <a:pt x="91142" y="159737"/>
                  </a:lnTo>
                  <a:lnTo>
                    <a:pt x="103131" y="140295"/>
                  </a:lnTo>
                  <a:lnTo>
                    <a:pt x="112955" y="118930"/>
                  </a:lnTo>
                  <a:lnTo>
                    <a:pt x="120624" y="95804"/>
                  </a:lnTo>
                  <a:lnTo>
                    <a:pt x="137340" y="95804"/>
                  </a:lnTo>
                  <a:lnTo>
                    <a:pt x="137263" y="95623"/>
                  </a:lnTo>
                  <a:lnTo>
                    <a:pt x="129337" y="66772"/>
                  </a:lnTo>
                  <a:close/>
                </a:path>
                <a:path w="180340" h="177164">
                  <a:moveTo>
                    <a:pt x="137340" y="95804"/>
                  </a:moveTo>
                  <a:lnTo>
                    <a:pt x="120624" y="95804"/>
                  </a:lnTo>
                  <a:lnTo>
                    <a:pt x="128293" y="118691"/>
                  </a:lnTo>
                  <a:lnTo>
                    <a:pt x="138413" y="139545"/>
                  </a:lnTo>
                  <a:lnTo>
                    <a:pt x="151255" y="158513"/>
                  </a:lnTo>
                  <a:lnTo>
                    <a:pt x="167092" y="175738"/>
                  </a:lnTo>
                  <a:lnTo>
                    <a:pt x="180065" y="162577"/>
                  </a:lnTo>
                  <a:lnTo>
                    <a:pt x="162337" y="143525"/>
                  </a:lnTo>
                  <a:lnTo>
                    <a:pt x="148166" y="121207"/>
                  </a:lnTo>
                  <a:lnTo>
                    <a:pt x="137340" y="95804"/>
                  </a:lnTo>
                  <a:close/>
                </a:path>
                <a:path w="180340" h="177164">
                  <a:moveTo>
                    <a:pt x="172901" y="49353"/>
                  </a:moveTo>
                  <a:lnTo>
                    <a:pt x="71174" y="49353"/>
                  </a:lnTo>
                  <a:lnTo>
                    <a:pt x="71174" y="66772"/>
                  </a:lnTo>
                  <a:lnTo>
                    <a:pt x="172901" y="66772"/>
                  </a:lnTo>
                  <a:lnTo>
                    <a:pt x="172901" y="49353"/>
                  </a:lnTo>
                  <a:close/>
                </a:path>
                <a:path w="180340" h="177164">
                  <a:moveTo>
                    <a:pt x="127788" y="0"/>
                  </a:moveTo>
                  <a:lnTo>
                    <a:pt x="110382" y="0"/>
                  </a:lnTo>
                  <a:lnTo>
                    <a:pt x="110155" y="8990"/>
                  </a:lnTo>
                  <a:lnTo>
                    <a:pt x="109655" y="20394"/>
                  </a:lnTo>
                  <a:lnTo>
                    <a:pt x="109156" y="33939"/>
                  </a:lnTo>
                  <a:lnTo>
                    <a:pt x="108929" y="49353"/>
                  </a:lnTo>
                  <a:lnTo>
                    <a:pt x="127788" y="49353"/>
                  </a:lnTo>
                  <a:lnTo>
                    <a:pt x="127788" y="0"/>
                  </a:lnTo>
                  <a:close/>
                </a:path>
                <a:path w="180340" h="177164">
                  <a:moveTo>
                    <a:pt x="149667" y="2903"/>
                  </a:moveTo>
                  <a:lnTo>
                    <a:pt x="135145" y="11612"/>
                  </a:lnTo>
                  <a:lnTo>
                    <a:pt x="142206" y="19493"/>
                  </a:lnTo>
                  <a:lnTo>
                    <a:pt x="148360" y="27483"/>
                  </a:lnTo>
                  <a:lnTo>
                    <a:pt x="153715" y="35182"/>
                  </a:lnTo>
                  <a:lnTo>
                    <a:pt x="158380" y="42192"/>
                  </a:lnTo>
                  <a:lnTo>
                    <a:pt x="172901" y="31934"/>
                  </a:lnTo>
                  <a:lnTo>
                    <a:pt x="168236" y="25166"/>
                  </a:lnTo>
                  <a:lnTo>
                    <a:pt x="162881" y="17999"/>
                  </a:lnTo>
                  <a:lnTo>
                    <a:pt x="156728" y="10542"/>
                  </a:lnTo>
                  <a:lnTo>
                    <a:pt x="149667" y="2903"/>
                  </a:lnTo>
                  <a:close/>
                </a:path>
              </a:pathLst>
            </a:custGeom>
            <a:solidFill>
              <a:srgbClr val="000000"/>
            </a:solidFill>
          </p:spPr>
          <p:txBody>
            <a:bodyPr wrap="square" lIns="0" tIns="0" rIns="0" bIns="0" rtlCol="0"/>
            <a:lstStyle/>
            <a:p>
              <a:endParaRPr/>
            </a:p>
          </p:txBody>
        </p:sp>
        <p:sp>
          <p:nvSpPr>
            <p:cNvPr id="27" name="object 24">
              <a:extLst>
                <a:ext uri="{FF2B5EF4-FFF2-40B4-BE49-F238E27FC236}">
                  <a16:creationId xmlns:a16="http://schemas.microsoft.com/office/drawing/2014/main" id="{567743A3-5832-0C41-90A5-C231489F916F}"/>
                </a:ext>
              </a:extLst>
            </p:cNvPr>
            <p:cNvSpPr/>
            <p:nvPr/>
          </p:nvSpPr>
          <p:spPr>
            <a:xfrm>
              <a:off x="7098446" y="3052166"/>
              <a:ext cx="179070" cy="175895"/>
            </a:xfrm>
            <a:custGeom>
              <a:avLst/>
              <a:gdLst/>
              <a:ahLst/>
              <a:cxnLst/>
              <a:rect l="l" t="t" r="r" b="b"/>
              <a:pathLst>
                <a:path w="179070" h="175894">
                  <a:moveTo>
                    <a:pt x="90032" y="37741"/>
                  </a:moveTo>
                  <a:lnTo>
                    <a:pt x="69702" y="37741"/>
                  </a:lnTo>
                  <a:lnTo>
                    <a:pt x="66798" y="43547"/>
                  </a:lnTo>
                  <a:lnTo>
                    <a:pt x="62345" y="49353"/>
                  </a:lnTo>
                  <a:lnTo>
                    <a:pt x="19041" y="77674"/>
                  </a:lnTo>
                  <a:lnTo>
                    <a:pt x="0" y="82837"/>
                  </a:lnTo>
                  <a:lnTo>
                    <a:pt x="7163" y="100256"/>
                  </a:lnTo>
                  <a:lnTo>
                    <a:pt x="23524" y="95402"/>
                  </a:lnTo>
                  <a:lnTo>
                    <a:pt x="37852" y="89732"/>
                  </a:lnTo>
                  <a:lnTo>
                    <a:pt x="50292" y="83517"/>
                  </a:lnTo>
                  <a:lnTo>
                    <a:pt x="60989" y="77030"/>
                  </a:lnTo>
                  <a:lnTo>
                    <a:pt x="86341" y="77030"/>
                  </a:lnTo>
                  <a:lnTo>
                    <a:pt x="85845" y="76619"/>
                  </a:lnTo>
                  <a:lnTo>
                    <a:pt x="79162" y="71414"/>
                  </a:lnTo>
                  <a:lnTo>
                    <a:pt x="72607" y="66772"/>
                  </a:lnTo>
                  <a:lnTo>
                    <a:pt x="73962" y="65418"/>
                  </a:lnTo>
                  <a:lnTo>
                    <a:pt x="78297" y="59433"/>
                  </a:lnTo>
                  <a:lnTo>
                    <a:pt x="82505" y="52668"/>
                  </a:lnTo>
                  <a:lnTo>
                    <a:pt x="86459" y="45359"/>
                  </a:lnTo>
                  <a:lnTo>
                    <a:pt x="90032" y="37741"/>
                  </a:lnTo>
                  <a:close/>
                </a:path>
                <a:path w="179070" h="175894">
                  <a:moveTo>
                    <a:pt x="86341" y="77030"/>
                  </a:moveTo>
                  <a:lnTo>
                    <a:pt x="60989" y="77030"/>
                  </a:lnTo>
                  <a:lnTo>
                    <a:pt x="67524" y="82646"/>
                  </a:lnTo>
                  <a:lnTo>
                    <a:pt x="74138" y="88643"/>
                  </a:lnTo>
                  <a:lnTo>
                    <a:pt x="80593" y="94531"/>
                  </a:lnTo>
                  <a:lnTo>
                    <a:pt x="87128" y="100256"/>
                  </a:lnTo>
                  <a:lnTo>
                    <a:pt x="100100" y="88643"/>
                  </a:lnTo>
                  <a:lnTo>
                    <a:pt x="92782" y="82368"/>
                  </a:lnTo>
                  <a:lnTo>
                    <a:pt x="86341" y="77030"/>
                  </a:lnTo>
                  <a:close/>
                </a:path>
                <a:path w="179070" h="175894">
                  <a:moveTo>
                    <a:pt x="108813" y="37741"/>
                  </a:moveTo>
                  <a:lnTo>
                    <a:pt x="91388" y="37741"/>
                  </a:lnTo>
                  <a:lnTo>
                    <a:pt x="101168" y="56273"/>
                  </a:lnTo>
                  <a:lnTo>
                    <a:pt x="117357" y="72772"/>
                  </a:lnTo>
                  <a:lnTo>
                    <a:pt x="139826" y="87385"/>
                  </a:lnTo>
                  <a:lnTo>
                    <a:pt x="168448" y="100256"/>
                  </a:lnTo>
                  <a:lnTo>
                    <a:pt x="178516" y="84191"/>
                  </a:lnTo>
                  <a:lnTo>
                    <a:pt x="153793" y="74702"/>
                  </a:lnTo>
                  <a:lnTo>
                    <a:pt x="133935" y="63724"/>
                  </a:lnTo>
                  <a:lnTo>
                    <a:pt x="118942" y="51367"/>
                  </a:lnTo>
                  <a:lnTo>
                    <a:pt x="108813" y="37741"/>
                  </a:lnTo>
                  <a:close/>
                </a:path>
                <a:path w="179070" h="175894">
                  <a:moveTo>
                    <a:pt x="168448" y="20322"/>
                  </a:moveTo>
                  <a:lnTo>
                    <a:pt x="10068" y="20322"/>
                  </a:lnTo>
                  <a:lnTo>
                    <a:pt x="10068" y="37741"/>
                  </a:lnTo>
                  <a:lnTo>
                    <a:pt x="168448" y="37741"/>
                  </a:lnTo>
                  <a:lnTo>
                    <a:pt x="168448" y="20322"/>
                  </a:lnTo>
                  <a:close/>
                </a:path>
                <a:path w="179070" h="175894">
                  <a:moveTo>
                    <a:pt x="79770" y="0"/>
                  </a:moveTo>
                  <a:lnTo>
                    <a:pt x="79770" y="7354"/>
                  </a:lnTo>
                  <a:lnTo>
                    <a:pt x="78415" y="13161"/>
                  </a:lnTo>
                  <a:lnTo>
                    <a:pt x="76866" y="20322"/>
                  </a:lnTo>
                  <a:lnTo>
                    <a:pt x="95841" y="20322"/>
                  </a:lnTo>
                  <a:lnTo>
                    <a:pt x="97196" y="14515"/>
                  </a:lnTo>
                  <a:lnTo>
                    <a:pt x="98745" y="8709"/>
                  </a:lnTo>
                  <a:lnTo>
                    <a:pt x="98745" y="1548"/>
                  </a:lnTo>
                  <a:lnTo>
                    <a:pt x="79770" y="0"/>
                  </a:lnTo>
                  <a:close/>
                </a:path>
                <a:path w="179070" h="175894">
                  <a:moveTo>
                    <a:pt x="18781" y="114772"/>
                  </a:moveTo>
                  <a:lnTo>
                    <a:pt x="16058" y="126659"/>
                  </a:lnTo>
                  <a:lnTo>
                    <a:pt x="12246" y="138311"/>
                  </a:lnTo>
                  <a:lnTo>
                    <a:pt x="7345" y="149419"/>
                  </a:lnTo>
                  <a:lnTo>
                    <a:pt x="1355" y="159674"/>
                  </a:lnTo>
                  <a:lnTo>
                    <a:pt x="17425" y="169932"/>
                  </a:lnTo>
                  <a:lnTo>
                    <a:pt x="23436" y="158501"/>
                  </a:lnTo>
                  <a:lnTo>
                    <a:pt x="28486" y="145981"/>
                  </a:lnTo>
                  <a:lnTo>
                    <a:pt x="32700" y="132372"/>
                  </a:lnTo>
                  <a:lnTo>
                    <a:pt x="36206" y="117675"/>
                  </a:lnTo>
                  <a:lnTo>
                    <a:pt x="18781" y="114772"/>
                  </a:lnTo>
                  <a:close/>
                </a:path>
                <a:path w="179070" h="175894">
                  <a:moveTo>
                    <a:pt x="65249" y="113223"/>
                  </a:moveTo>
                  <a:lnTo>
                    <a:pt x="46468" y="113223"/>
                  </a:lnTo>
                  <a:lnTo>
                    <a:pt x="46468" y="153868"/>
                  </a:lnTo>
                  <a:lnTo>
                    <a:pt x="47814" y="163409"/>
                  </a:lnTo>
                  <a:lnTo>
                    <a:pt x="51865" y="170246"/>
                  </a:lnTo>
                  <a:lnTo>
                    <a:pt x="58639" y="174362"/>
                  </a:lnTo>
                  <a:lnTo>
                    <a:pt x="68153" y="175738"/>
                  </a:lnTo>
                  <a:lnTo>
                    <a:pt x="124884" y="175738"/>
                  </a:lnTo>
                  <a:lnTo>
                    <a:pt x="139376" y="158319"/>
                  </a:lnTo>
                  <a:lnTo>
                    <a:pt x="68153" y="158319"/>
                  </a:lnTo>
                  <a:lnTo>
                    <a:pt x="65249" y="155416"/>
                  </a:lnTo>
                  <a:lnTo>
                    <a:pt x="65249" y="113223"/>
                  </a:lnTo>
                  <a:close/>
                </a:path>
                <a:path w="179070" h="175894">
                  <a:moveTo>
                    <a:pt x="153926" y="110320"/>
                  </a:moveTo>
                  <a:lnTo>
                    <a:pt x="136501" y="116126"/>
                  </a:lnTo>
                  <a:lnTo>
                    <a:pt x="143011" y="127301"/>
                  </a:lnTo>
                  <a:lnTo>
                    <a:pt x="149376" y="139037"/>
                  </a:lnTo>
                  <a:lnTo>
                    <a:pt x="155451" y="151318"/>
                  </a:lnTo>
                  <a:lnTo>
                    <a:pt x="161090" y="164125"/>
                  </a:lnTo>
                  <a:lnTo>
                    <a:pt x="178516" y="156771"/>
                  </a:lnTo>
                  <a:lnTo>
                    <a:pt x="173067" y="144859"/>
                  </a:lnTo>
                  <a:lnTo>
                    <a:pt x="167310" y="133037"/>
                  </a:lnTo>
                  <a:lnTo>
                    <a:pt x="160995" y="121449"/>
                  </a:lnTo>
                  <a:lnTo>
                    <a:pt x="153926" y="110320"/>
                  </a:lnTo>
                  <a:close/>
                </a:path>
                <a:path w="179070" h="175894">
                  <a:moveTo>
                    <a:pt x="124884" y="133545"/>
                  </a:moveTo>
                  <a:lnTo>
                    <a:pt x="124884" y="145158"/>
                  </a:lnTo>
                  <a:lnTo>
                    <a:pt x="123335" y="152513"/>
                  </a:lnTo>
                  <a:lnTo>
                    <a:pt x="120430" y="153868"/>
                  </a:lnTo>
                  <a:lnTo>
                    <a:pt x="119075" y="156771"/>
                  </a:lnTo>
                  <a:lnTo>
                    <a:pt x="117526" y="158319"/>
                  </a:lnTo>
                  <a:lnTo>
                    <a:pt x="139376" y="158319"/>
                  </a:lnTo>
                  <a:lnTo>
                    <a:pt x="140893" y="151091"/>
                  </a:lnTo>
                  <a:lnTo>
                    <a:pt x="142309" y="139352"/>
                  </a:lnTo>
                  <a:lnTo>
                    <a:pt x="124884" y="133545"/>
                  </a:lnTo>
                  <a:close/>
                </a:path>
                <a:path w="179070" h="175894">
                  <a:moveTo>
                    <a:pt x="95841" y="106062"/>
                  </a:moveTo>
                  <a:lnTo>
                    <a:pt x="79770" y="111868"/>
                  </a:lnTo>
                  <a:lnTo>
                    <a:pt x="84127" y="119683"/>
                  </a:lnTo>
                  <a:lnTo>
                    <a:pt x="88483" y="127933"/>
                  </a:lnTo>
                  <a:lnTo>
                    <a:pt x="92840" y="136473"/>
                  </a:lnTo>
                  <a:lnTo>
                    <a:pt x="97196" y="145158"/>
                  </a:lnTo>
                  <a:lnTo>
                    <a:pt x="113266" y="137997"/>
                  </a:lnTo>
                  <a:lnTo>
                    <a:pt x="109672" y="129523"/>
                  </a:lnTo>
                  <a:lnTo>
                    <a:pt x="105570" y="121449"/>
                  </a:lnTo>
                  <a:lnTo>
                    <a:pt x="100960" y="113665"/>
                  </a:lnTo>
                  <a:lnTo>
                    <a:pt x="95841" y="106062"/>
                  </a:lnTo>
                  <a:close/>
                </a:path>
              </a:pathLst>
            </a:custGeom>
            <a:solidFill>
              <a:srgbClr val="000000"/>
            </a:solidFill>
          </p:spPr>
          <p:txBody>
            <a:bodyPr wrap="square" lIns="0" tIns="0" rIns="0" bIns="0" rtlCol="0"/>
            <a:lstStyle/>
            <a:p>
              <a:endParaRPr/>
            </a:p>
          </p:txBody>
        </p:sp>
        <p:sp>
          <p:nvSpPr>
            <p:cNvPr id="28" name="object 25">
              <a:extLst>
                <a:ext uri="{FF2B5EF4-FFF2-40B4-BE49-F238E27FC236}">
                  <a16:creationId xmlns:a16="http://schemas.microsoft.com/office/drawing/2014/main" id="{3CCB5251-4EAB-0C51-53BF-01C2F04A9A58}"/>
                </a:ext>
              </a:extLst>
            </p:cNvPr>
            <p:cNvSpPr/>
            <p:nvPr/>
          </p:nvSpPr>
          <p:spPr>
            <a:xfrm>
              <a:off x="6287958" y="2655786"/>
              <a:ext cx="1220470" cy="348615"/>
            </a:xfrm>
            <a:custGeom>
              <a:avLst/>
              <a:gdLst/>
              <a:ahLst/>
              <a:cxnLst/>
              <a:rect l="l" t="t" r="r" b="b"/>
              <a:pathLst>
                <a:path w="1220470" h="348614">
                  <a:moveTo>
                    <a:pt x="0" y="0"/>
                  </a:moveTo>
                  <a:lnTo>
                    <a:pt x="1219991" y="0"/>
                  </a:lnTo>
                  <a:lnTo>
                    <a:pt x="1219991" y="348380"/>
                  </a:lnTo>
                  <a:lnTo>
                    <a:pt x="0" y="348380"/>
                  </a:lnTo>
                  <a:lnTo>
                    <a:pt x="0" y="0"/>
                  </a:lnTo>
                  <a:close/>
                </a:path>
              </a:pathLst>
            </a:custGeom>
            <a:solidFill>
              <a:schemeClr val="accent5">
                <a:lumMod val="20000"/>
                <a:lumOff val="80000"/>
              </a:schemeClr>
            </a:solidFill>
          </p:spPr>
          <p:txBody>
            <a:bodyPr wrap="square" lIns="0" tIns="0" rIns="0" bIns="0" rtlCol="0"/>
            <a:lstStyle/>
            <a:p>
              <a:endParaRPr/>
            </a:p>
          </p:txBody>
        </p:sp>
        <p:sp>
          <p:nvSpPr>
            <p:cNvPr id="29" name="object 26">
              <a:extLst>
                <a:ext uri="{FF2B5EF4-FFF2-40B4-BE49-F238E27FC236}">
                  <a16:creationId xmlns:a16="http://schemas.microsoft.com/office/drawing/2014/main" id="{C2B5EC19-4E59-5F23-EAD8-079774B8D4E5}"/>
                </a:ext>
              </a:extLst>
            </p:cNvPr>
            <p:cNvSpPr/>
            <p:nvPr/>
          </p:nvSpPr>
          <p:spPr>
            <a:xfrm>
              <a:off x="6298123" y="2665851"/>
              <a:ext cx="1220470" cy="348615"/>
            </a:xfrm>
            <a:custGeom>
              <a:avLst/>
              <a:gdLst/>
              <a:ahLst/>
              <a:cxnLst/>
              <a:rect l="l" t="t" r="r" b="b"/>
              <a:pathLst>
                <a:path w="1220470" h="348614">
                  <a:moveTo>
                    <a:pt x="0" y="0"/>
                  </a:moveTo>
                  <a:lnTo>
                    <a:pt x="1220088" y="0"/>
                  </a:lnTo>
                  <a:lnTo>
                    <a:pt x="1220088" y="348574"/>
                  </a:lnTo>
                  <a:lnTo>
                    <a:pt x="0" y="348574"/>
                  </a:lnTo>
                  <a:lnTo>
                    <a:pt x="0" y="0"/>
                  </a:lnTo>
                  <a:close/>
                </a:path>
              </a:pathLst>
            </a:custGeom>
            <a:ln w="18876">
              <a:solidFill>
                <a:srgbClr val="000000"/>
              </a:solidFill>
            </a:ln>
          </p:spPr>
          <p:txBody>
            <a:bodyPr wrap="square" lIns="0" tIns="0" rIns="0" bIns="0" rtlCol="0"/>
            <a:lstStyle/>
            <a:p>
              <a:endParaRPr/>
            </a:p>
          </p:txBody>
        </p:sp>
        <p:sp>
          <p:nvSpPr>
            <p:cNvPr id="30" name="object 27">
              <a:extLst>
                <a:ext uri="{FF2B5EF4-FFF2-40B4-BE49-F238E27FC236}">
                  <a16:creationId xmlns:a16="http://schemas.microsoft.com/office/drawing/2014/main" id="{6EA1A24C-EC79-8D09-A2E4-32CD0CCFF534}"/>
                </a:ext>
              </a:extLst>
            </p:cNvPr>
            <p:cNvSpPr/>
            <p:nvPr/>
          </p:nvSpPr>
          <p:spPr>
            <a:xfrm>
              <a:off x="6298123" y="2655786"/>
              <a:ext cx="0" cy="9525"/>
            </a:xfrm>
            <a:custGeom>
              <a:avLst/>
              <a:gdLst/>
              <a:ahLst/>
              <a:cxnLst/>
              <a:rect l="l" t="t" r="r" b="b"/>
              <a:pathLst>
                <a:path h="9525">
                  <a:moveTo>
                    <a:pt x="0" y="0"/>
                  </a:moveTo>
                  <a:lnTo>
                    <a:pt x="0" y="9438"/>
                  </a:lnTo>
                </a:path>
              </a:pathLst>
            </a:custGeom>
            <a:ln w="3175">
              <a:solidFill>
                <a:srgbClr val="000000"/>
              </a:solidFill>
            </a:ln>
          </p:spPr>
          <p:txBody>
            <a:bodyPr wrap="square" lIns="0" tIns="0" rIns="0" bIns="0" rtlCol="0"/>
            <a:lstStyle/>
            <a:p>
              <a:endParaRPr/>
            </a:p>
          </p:txBody>
        </p:sp>
        <p:sp>
          <p:nvSpPr>
            <p:cNvPr id="31" name="object 28">
              <a:extLst>
                <a:ext uri="{FF2B5EF4-FFF2-40B4-BE49-F238E27FC236}">
                  <a16:creationId xmlns:a16="http://schemas.microsoft.com/office/drawing/2014/main" id="{1952FE0E-C083-278D-971A-BC87BBB2090F}"/>
                </a:ext>
              </a:extLst>
            </p:cNvPr>
            <p:cNvSpPr/>
            <p:nvPr/>
          </p:nvSpPr>
          <p:spPr>
            <a:xfrm>
              <a:off x="6421574" y="2747332"/>
              <a:ext cx="179070" cy="179070"/>
            </a:xfrm>
            <a:custGeom>
              <a:avLst/>
              <a:gdLst/>
              <a:ahLst/>
              <a:cxnLst/>
              <a:rect l="l" t="t" r="r" b="b"/>
              <a:pathLst>
                <a:path w="179070" h="179069">
                  <a:moveTo>
                    <a:pt x="142725" y="155222"/>
                  </a:moveTo>
                  <a:lnTo>
                    <a:pt x="121999" y="155222"/>
                  </a:lnTo>
                  <a:lnTo>
                    <a:pt x="123451" y="156771"/>
                  </a:lnTo>
                  <a:lnTo>
                    <a:pt x="124903" y="158126"/>
                  </a:lnTo>
                  <a:lnTo>
                    <a:pt x="126355" y="159674"/>
                  </a:lnTo>
                  <a:lnTo>
                    <a:pt x="132912" y="167316"/>
                  </a:lnTo>
                  <a:lnTo>
                    <a:pt x="139606" y="172908"/>
                  </a:lnTo>
                  <a:lnTo>
                    <a:pt x="146572" y="176576"/>
                  </a:lnTo>
                  <a:lnTo>
                    <a:pt x="153946" y="178448"/>
                  </a:lnTo>
                  <a:lnTo>
                    <a:pt x="161275" y="176035"/>
                  </a:lnTo>
                  <a:lnTo>
                    <a:pt x="167925" y="168867"/>
                  </a:lnTo>
                  <a:lnTo>
                    <a:pt x="173233" y="158126"/>
                  </a:lnTo>
                  <a:lnTo>
                    <a:pt x="146685" y="158126"/>
                  </a:lnTo>
                  <a:lnTo>
                    <a:pt x="142725" y="155222"/>
                  </a:lnTo>
                  <a:close/>
                </a:path>
                <a:path w="179070" h="179069">
                  <a:moveTo>
                    <a:pt x="121273" y="100062"/>
                  </a:moveTo>
                  <a:lnTo>
                    <a:pt x="103121" y="100062"/>
                  </a:lnTo>
                  <a:lnTo>
                    <a:pt x="103121" y="104514"/>
                  </a:lnTo>
                  <a:lnTo>
                    <a:pt x="104573" y="108772"/>
                  </a:lnTo>
                  <a:lnTo>
                    <a:pt x="106025" y="113223"/>
                  </a:lnTo>
                  <a:lnTo>
                    <a:pt x="107364" y="119755"/>
                  </a:lnTo>
                  <a:lnTo>
                    <a:pt x="109111" y="126287"/>
                  </a:lnTo>
                  <a:lnTo>
                    <a:pt x="111130" y="132820"/>
                  </a:lnTo>
                  <a:lnTo>
                    <a:pt x="113286" y="139352"/>
                  </a:lnTo>
                  <a:lnTo>
                    <a:pt x="103189" y="146410"/>
                  </a:lnTo>
                  <a:lnTo>
                    <a:pt x="92411" y="152561"/>
                  </a:lnTo>
                  <a:lnTo>
                    <a:pt x="80817" y="157914"/>
                  </a:lnTo>
                  <a:lnTo>
                    <a:pt x="68269" y="162577"/>
                  </a:lnTo>
                  <a:lnTo>
                    <a:pt x="78434" y="177093"/>
                  </a:lnTo>
                  <a:lnTo>
                    <a:pt x="90142" y="173240"/>
                  </a:lnTo>
                  <a:lnTo>
                    <a:pt x="101306" y="168335"/>
                  </a:lnTo>
                  <a:lnTo>
                    <a:pt x="111924" y="162341"/>
                  </a:lnTo>
                  <a:lnTo>
                    <a:pt x="121999" y="155222"/>
                  </a:lnTo>
                  <a:lnTo>
                    <a:pt x="142725" y="155222"/>
                  </a:lnTo>
                  <a:lnTo>
                    <a:pt x="140877" y="153868"/>
                  </a:lnTo>
                  <a:lnTo>
                    <a:pt x="135068" y="143610"/>
                  </a:lnTo>
                  <a:lnTo>
                    <a:pt x="143531" y="135771"/>
                  </a:lnTo>
                  <a:lnTo>
                    <a:pt x="151216" y="127739"/>
                  </a:lnTo>
                  <a:lnTo>
                    <a:pt x="127807" y="127739"/>
                  </a:lnTo>
                  <a:lnTo>
                    <a:pt x="125879" y="121990"/>
                  </a:lnTo>
                  <a:lnTo>
                    <a:pt x="124358" y="115860"/>
                  </a:lnTo>
                  <a:lnTo>
                    <a:pt x="123110" y="109476"/>
                  </a:lnTo>
                  <a:lnTo>
                    <a:pt x="121999" y="102965"/>
                  </a:lnTo>
                  <a:lnTo>
                    <a:pt x="121273" y="100062"/>
                  </a:lnTo>
                  <a:close/>
                </a:path>
                <a:path w="179070" h="179069">
                  <a:moveTo>
                    <a:pt x="69722" y="139352"/>
                  </a:moveTo>
                  <a:lnTo>
                    <a:pt x="54781" y="143682"/>
                  </a:lnTo>
                  <a:lnTo>
                    <a:pt x="38484" y="147868"/>
                  </a:lnTo>
                  <a:lnTo>
                    <a:pt x="21101" y="151763"/>
                  </a:lnTo>
                  <a:lnTo>
                    <a:pt x="2904" y="155222"/>
                  </a:lnTo>
                  <a:lnTo>
                    <a:pt x="4356" y="172641"/>
                  </a:lnTo>
                  <a:lnTo>
                    <a:pt x="22326" y="169158"/>
                  </a:lnTo>
                  <a:lnTo>
                    <a:pt x="39210" y="165093"/>
                  </a:lnTo>
                  <a:lnTo>
                    <a:pt x="55007" y="160448"/>
                  </a:lnTo>
                  <a:lnTo>
                    <a:pt x="69722" y="155222"/>
                  </a:lnTo>
                  <a:lnTo>
                    <a:pt x="69722" y="139352"/>
                  </a:lnTo>
                  <a:close/>
                </a:path>
                <a:path w="179070" h="179069">
                  <a:moveTo>
                    <a:pt x="162659" y="130642"/>
                  </a:moveTo>
                  <a:lnTo>
                    <a:pt x="160231" y="142285"/>
                  </a:lnTo>
                  <a:lnTo>
                    <a:pt x="157395" y="150916"/>
                  </a:lnTo>
                  <a:lnTo>
                    <a:pt x="154286" y="156281"/>
                  </a:lnTo>
                  <a:lnTo>
                    <a:pt x="151041" y="158126"/>
                  </a:lnTo>
                  <a:lnTo>
                    <a:pt x="173233" y="158126"/>
                  </a:lnTo>
                  <a:lnTo>
                    <a:pt x="173762" y="157055"/>
                  </a:lnTo>
                  <a:lnTo>
                    <a:pt x="178652" y="140707"/>
                  </a:lnTo>
                  <a:lnTo>
                    <a:pt x="162659" y="130642"/>
                  </a:lnTo>
                  <a:close/>
                </a:path>
                <a:path w="179070" h="179069">
                  <a:moveTo>
                    <a:pt x="52158" y="78385"/>
                  </a:moveTo>
                  <a:lnTo>
                    <a:pt x="33399" y="78385"/>
                  </a:lnTo>
                  <a:lnTo>
                    <a:pt x="27136" y="89275"/>
                  </a:lnTo>
                  <a:lnTo>
                    <a:pt x="21419" y="98296"/>
                  </a:lnTo>
                  <a:lnTo>
                    <a:pt x="16245" y="105684"/>
                  </a:lnTo>
                  <a:lnTo>
                    <a:pt x="11617" y="111675"/>
                  </a:lnTo>
                  <a:lnTo>
                    <a:pt x="8712" y="113223"/>
                  </a:lnTo>
                  <a:lnTo>
                    <a:pt x="5808" y="114578"/>
                  </a:lnTo>
                  <a:lnTo>
                    <a:pt x="2904" y="116126"/>
                  </a:lnTo>
                  <a:lnTo>
                    <a:pt x="8712" y="133545"/>
                  </a:lnTo>
                  <a:lnTo>
                    <a:pt x="22281" y="131060"/>
                  </a:lnTo>
                  <a:lnTo>
                    <a:pt x="36668" y="127884"/>
                  </a:lnTo>
                  <a:lnTo>
                    <a:pt x="51604" y="123910"/>
                  </a:lnTo>
                  <a:lnTo>
                    <a:pt x="66817" y="119030"/>
                  </a:lnTo>
                  <a:lnTo>
                    <a:pt x="66817" y="113223"/>
                  </a:lnTo>
                  <a:lnTo>
                    <a:pt x="30494" y="113223"/>
                  </a:lnTo>
                  <a:lnTo>
                    <a:pt x="38666" y="100939"/>
                  </a:lnTo>
                  <a:lnTo>
                    <a:pt x="47930" y="85788"/>
                  </a:lnTo>
                  <a:lnTo>
                    <a:pt x="52158" y="78385"/>
                  </a:lnTo>
                  <a:close/>
                </a:path>
                <a:path w="179070" h="179069">
                  <a:moveTo>
                    <a:pt x="152494" y="98707"/>
                  </a:moveTo>
                  <a:lnTo>
                    <a:pt x="146799" y="106265"/>
                  </a:lnTo>
                  <a:lnTo>
                    <a:pt x="140695" y="113731"/>
                  </a:lnTo>
                  <a:lnTo>
                    <a:pt x="134319" y="120944"/>
                  </a:lnTo>
                  <a:lnTo>
                    <a:pt x="127807" y="127739"/>
                  </a:lnTo>
                  <a:lnTo>
                    <a:pt x="151216" y="127739"/>
                  </a:lnTo>
                  <a:lnTo>
                    <a:pt x="151586" y="127352"/>
                  </a:lnTo>
                  <a:lnTo>
                    <a:pt x="159369" y="118352"/>
                  </a:lnTo>
                  <a:lnTo>
                    <a:pt x="167015" y="108772"/>
                  </a:lnTo>
                  <a:lnTo>
                    <a:pt x="152494" y="98707"/>
                  </a:lnTo>
                  <a:close/>
                </a:path>
                <a:path w="179070" h="179069">
                  <a:moveTo>
                    <a:pt x="66817" y="102965"/>
                  </a:moveTo>
                  <a:lnTo>
                    <a:pt x="57875" y="105385"/>
                  </a:lnTo>
                  <a:lnTo>
                    <a:pt x="39437" y="110804"/>
                  </a:lnTo>
                  <a:lnTo>
                    <a:pt x="30494" y="113223"/>
                  </a:lnTo>
                  <a:lnTo>
                    <a:pt x="66817" y="113223"/>
                  </a:lnTo>
                  <a:lnTo>
                    <a:pt x="66817" y="102965"/>
                  </a:lnTo>
                  <a:close/>
                </a:path>
                <a:path w="179070" h="179069">
                  <a:moveTo>
                    <a:pt x="117642" y="60966"/>
                  </a:moveTo>
                  <a:lnTo>
                    <a:pt x="98764" y="60966"/>
                  </a:lnTo>
                  <a:lnTo>
                    <a:pt x="100122" y="67662"/>
                  </a:lnTo>
                  <a:lnTo>
                    <a:pt x="100217" y="82643"/>
                  </a:lnTo>
                  <a:lnTo>
                    <a:pt x="66817" y="88449"/>
                  </a:lnTo>
                  <a:lnTo>
                    <a:pt x="69722" y="105868"/>
                  </a:lnTo>
                  <a:lnTo>
                    <a:pt x="103121" y="100062"/>
                  </a:lnTo>
                  <a:lnTo>
                    <a:pt x="121273" y="100062"/>
                  </a:lnTo>
                  <a:lnTo>
                    <a:pt x="120547" y="97159"/>
                  </a:lnTo>
                  <a:lnTo>
                    <a:pt x="171371" y="89998"/>
                  </a:lnTo>
                  <a:lnTo>
                    <a:pt x="169661" y="79740"/>
                  </a:lnTo>
                  <a:lnTo>
                    <a:pt x="119094" y="79740"/>
                  </a:lnTo>
                  <a:lnTo>
                    <a:pt x="117642" y="72579"/>
                  </a:lnTo>
                  <a:lnTo>
                    <a:pt x="117642" y="60966"/>
                  </a:lnTo>
                  <a:close/>
                </a:path>
                <a:path w="179070" h="179069">
                  <a:moveTo>
                    <a:pt x="31947" y="0"/>
                  </a:moveTo>
                  <a:lnTo>
                    <a:pt x="26456" y="15767"/>
                  </a:lnTo>
                  <a:lnTo>
                    <a:pt x="20693" y="30628"/>
                  </a:lnTo>
                  <a:lnTo>
                    <a:pt x="14385" y="44690"/>
                  </a:lnTo>
                  <a:lnTo>
                    <a:pt x="7260" y="58063"/>
                  </a:lnTo>
                  <a:lnTo>
                    <a:pt x="5808" y="62321"/>
                  </a:lnTo>
                  <a:lnTo>
                    <a:pt x="2904" y="63869"/>
                  </a:lnTo>
                  <a:lnTo>
                    <a:pt x="0" y="65224"/>
                  </a:lnTo>
                  <a:lnTo>
                    <a:pt x="4356" y="81288"/>
                  </a:lnTo>
                  <a:lnTo>
                    <a:pt x="11957" y="81025"/>
                  </a:lnTo>
                  <a:lnTo>
                    <a:pt x="19422" y="80345"/>
                  </a:lnTo>
                  <a:lnTo>
                    <a:pt x="26615" y="79410"/>
                  </a:lnTo>
                  <a:lnTo>
                    <a:pt x="33399" y="78385"/>
                  </a:lnTo>
                  <a:lnTo>
                    <a:pt x="52158" y="78385"/>
                  </a:lnTo>
                  <a:lnTo>
                    <a:pt x="58283" y="67662"/>
                  </a:lnTo>
                  <a:lnTo>
                    <a:pt x="60328" y="63869"/>
                  </a:lnTo>
                  <a:lnTo>
                    <a:pt x="21782" y="63869"/>
                  </a:lnTo>
                  <a:lnTo>
                    <a:pt x="28543" y="52151"/>
                  </a:lnTo>
                  <a:lnTo>
                    <a:pt x="35577" y="38781"/>
                  </a:lnTo>
                  <a:lnTo>
                    <a:pt x="42611" y="23778"/>
                  </a:lnTo>
                  <a:lnTo>
                    <a:pt x="49372" y="7161"/>
                  </a:lnTo>
                  <a:lnTo>
                    <a:pt x="31947" y="0"/>
                  </a:lnTo>
                  <a:close/>
                </a:path>
                <a:path w="179070" h="179069">
                  <a:moveTo>
                    <a:pt x="168467" y="72579"/>
                  </a:moveTo>
                  <a:lnTo>
                    <a:pt x="119094" y="79740"/>
                  </a:lnTo>
                  <a:lnTo>
                    <a:pt x="169661" y="79740"/>
                  </a:lnTo>
                  <a:lnTo>
                    <a:pt x="168467" y="72579"/>
                  </a:lnTo>
                  <a:close/>
                </a:path>
                <a:path w="179070" h="179069">
                  <a:moveTo>
                    <a:pt x="52277" y="40644"/>
                  </a:moveTo>
                  <a:lnTo>
                    <a:pt x="49372" y="47805"/>
                  </a:lnTo>
                  <a:lnTo>
                    <a:pt x="46468" y="55160"/>
                  </a:lnTo>
                  <a:lnTo>
                    <a:pt x="42112" y="60966"/>
                  </a:lnTo>
                  <a:lnTo>
                    <a:pt x="34851" y="62321"/>
                  </a:lnTo>
                  <a:lnTo>
                    <a:pt x="29042" y="63869"/>
                  </a:lnTo>
                  <a:lnTo>
                    <a:pt x="60328" y="63869"/>
                  </a:lnTo>
                  <a:lnTo>
                    <a:pt x="69722" y="46450"/>
                  </a:lnTo>
                  <a:lnTo>
                    <a:pt x="52277" y="40644"/>
                  </a:lnTo>
                  <a:close/>
                </a:path>
                <a:path w="179070" h="179069">
                  <a:moveTo>
                    <a:pt x="117642" y="1354"/>
                  </a:moveTo>
                  <a:lnTo>
                    <a:pt x="98764" y="1354"/>
                  </a:lnTo>
                  <a:lnTo>
                    <a:pt x="98764" y="43547"/>
                  </a:lnTo>
                  <a:lnTo>
                    <a:pt x="71174" y="46450"/>
                  </a:lnTo>
                  <a:lnTo>
                    <a:pt x="74078" y="63869"/>
                  </a:lnTo>
                  <a:lnTo>
                    <a:pt x="98764" y="60966"/>
                  </a:lnTo>
                  <a:lnTo>
                    <a:pt x="117642" y="60966"/>
                  </a:lnTo>
                  <a:lnTo>
                    <a:pt x="117642" y="58063"/>
                  </a:lnTo>
                  <a:lnTo>
                    <a:pt x="165563" y="50708"/>
                  </a:lnTo>
                  <a:lnTo>
                    <a:pt x="163721" y="40644"/>
                  </a:lnTo>
                  <a:lnTo>
                    <a:pt x="117642" y="40644"/>
                  </a:lnTo>
                  <a:lnTo>
                    <a:pt x="117642" y="1354"/>
                  </a:lnTo>
                  <a:close/>
                </a:path>
                <a:path w="179070" h="179069">
                  <a:moveTo>
                    <a:pt x="162659" y="34838"/>
                  </a:moveTo>
                  <a:lnTo>
                    <a:pt x="117642" y="40644"/>
                  </a:lnTo>
                  <a:lnTo>
                    <a:pt x="163721" y="40644"/>
                  </a:lnTo>
                  <a:lnTo>
                    <a:pt x="162659" y="34838"/>
                  </a:lnTo>
                  <a:close/>
                </a:path>
                <a:path w="179070" h="179069">
                  <a:moveTo>
                    <a:pt x="139424" y="1354"/>
                  </a:moveTo>
                  <a:lnTo>
                    <a:pt x="124903" y="10064"/>
                  </a:lnTo>
                  <a:lnTo>
                    <a:pt x="131165" y="16360"/>
                  </a:lnTo>
                  <a:lnTo>
                    <a:pt x="136883" y="22257"/>
                  </a:lnTo>
                  <a:lnTo>
                    <a:pt x="142056" y="27864"/>
                  </a:lnTo>
                  <a:lnTo>
                    <a:pt x="146685" y="33289"/>
                  </a:lnTo>
                  <a:lnTo>
                    <a:pt x="159754" y="23225"/>
                  </a:lnTo>
                  <a:lnTo>
                    <a:pt x="155965" y="18583"/>
                  </a:lnTo>
                  <a:lnTo>
                    <a:pt x="151223" y="13378"/>
                  </a:lnTo>
                  <a:lnTo>
                    <a:pt x="145664" y="7629"/>
                  </a:lnTo>
                  <a:lnTo>
                    <a:pt x="139424" y="1354"/>
                  </a:lnTo>
                  <a:close/>
                </a:path>
              </a:pathLst>
            </a:custGeom>
            <a:solidFill>
              <a:srgbClr val="000000"/>
            </a:solidFill>
          </p:spPr>
          <p:txBody>
            <a:bodyPr wrap="square" lIns="0" tIns="0" rIns="0" bIns="0" rtlCol="0"/>
            <a:lstStyle/>
            <a:p>
              <a:endParaRPr/>
            </a:p>
          </p:txBody>
        </p:sp>
        <p:sp>
          <p:nvSpPr>
            <p:cNvPr id="32" name="object 29">
              <a:extLst>
                <a:ext uri="{FF2B5EF4-FFF2-40B4-BE49-F238E27FC236}">
                  <a16:creationId xmlns:a16="http://schemas.microsoft.com/office/drawing/2014/main" id="{D69F517E-499F-6187-43C3-E4092BBF2037}"/>
                </a:ext>
              </a:extLst>
            </p:cNvPr>
            <p:cNvSpPr/>
            <p:nvPr/>
          </p:nvSpPr>
          <p:spPr>
            <a:xfrm>
              <a:off x="6613296" y="2750236"/>
              <a:ext cx="179070" cy="175895"/>
            </a:xfrm>
            <a:custGeom>
              <a:avLst/>
              <a:gdLst/>
              <a:ahLst/>
              <a:cxnLst/>
              <a:rect l="l" t="t" r="r" b="b"/>
              <a:pathLst>
                <a:path w="179070" h="175894">
                  <a:moveTo>
                    <a:pt x="168467" y="4257"/>
                  </a:moveTo>
                  <a:lnTo>
                    <a:pt x="82772" y="4257"/>
                  </a:lnTo>
                  <a:lnTo>
                    <a:pt x="82772" y="63869"/>
                  </a:lnTo>
                  <a:lnTo>
                    <a:pt x="168467" y="63869"/>
                  </a:lnTo>
                  <a:lnTo>
                    <a:pt x="168467" y="46450"/>
                  </a:lnTo>
                  <a:lnTo>
                    <a:pt x="101649" y="46450"/>
                  </a:lnTo>
                  <a:lnTo>
                    <a:pt x="101649" y="21677"/>
                  </a:lnTo>
                  <a:lnTo>
                    <a:pt x="168467" y="21677"/>
                  </a:lnTo>
                  <a:lnTo>
                    <a:pt x="168467" y="4257"/>
                  </a:lnTo>
                  <a:close/>
                </a:path>
                <a:path w="179070" h="175894">
                  <a:moveTo>
                    <a:pt x="168467" y="21677"/>
                  </a:moveTo>
                  <a:lnTo>
                    <a:pt x="149589" y="21677"/>
                  </a:lnTo>
                  <a:lnTo>
                    <a:pt x="149589" y="46450"/>
                  </a:lnTo>
                  <a:lnTo>
                    <a:pt x="168467" y="46450"/>
                  </a:lnTo>
                  <a:lnTo>
                    <a:pt x="168467" y="21677"/>
                  </a:lnTo>
                  <a:close/>
                </a:path>
                <a:path w="179070" h="175894">
                  <a:moveTo>
                    <a:pt x="49372" y="95804"/>
                  </a:moveTo>
                  <a:lnTo>
                    <a:pt x="31947" y="95804"/>
                  </a:lnTo>
                  <a:lnTo>
                    <a:pt x="31947" y="175545"/>
                  </a:lnTo>
                  <a:lnTo>
                    <a:pt x="49372" y="175545"/>
                  </a:lnTo>
                  <a:lnTo>
                    <a:pt x="49372" y="95804"/>
                  </a:lnTo>
                  <a:close/>
                </a:path>
                <a:path w="179070" h="175894">
                  <a:moveTo>
                    <a:pt x="178632" y="152319"/>
                  </a:moveTo>
                  <a:lnTo>
                    <a:pt x="69702" y="152319"/>
                  </a:lnTo>
                  <a:lnTo>
                    <a:pt x="69702" y="169738"/>
                  </a:lnTo>
                  <a:lnTo>
                    <a:pt x="178632" y="169738"/>
                  </a:lnTo>
                  <a:lnTo>
                    <a:pt x="178632" y="152319"/>
                  </a:lnTo>
                  <a:close/>
                </a:path>
                <a:path w="179070" h="175894">
                  <a:moveTo>
                    <a:pt x="133616" y="131997"/>
                  </a:moveTo>
                  <a:lnTo>
                    <a:pt x="114738" y="131997"/>
                  </a:lnTo>
                  <a:lnTo>
                    <a:pt x="114738" y="152319"/>
                  </a:lnTo>
                  <a:lnTo>
                    <a:pt x="133616" y="152319"/>
                  </a:lnTo>
                  <a:lnTo>
                    <a:pt x="133616" y="131997"/>
                  </a:lnTo>
                  <a:close/>
                </a:path>
                <a:path w="179070" h="175894">
                  <a:moveTo>
                    <a:pt x="49372" y="68127"/>
                  </a:moveTo>
                  <a:lnTo>
                    <a:pt x="29042" y="68127"/>
                  </a:lnTo>
                  <a:lnTo>
                    <a:pt x="23892" y="82062"/>
                  </a:lnTo>
                  <a:lnTo>
                    <a:pt x="17244" y="95417"/>
                  </a:lnTo>
                  <a:lnTo>
                    <a:pt x="9234" y="108191"/>
                  </a:lnTo>
                  <a:lnTo>
                    <a:pt x="0" y="120384"/>
                  </a:lnTo>
                  <a:lnTo>
                    <a:pt x="8712" y="140707"/>
                  </a:lnTo>
                  <a:lnTo>
                    <a:pt x="15202" y="129798"/>
                  </a:lnTo>
                  <a:lnTo>
                    <a:pt x="21419" y="118763"/>
                  </a:lnTo>
                  <a:lnTo>
                    <a:pt x="27091" y="107474"/>
                  </a:lnTo>
                  <a:lnTo>
                    <a:pt x="31947" y="95804"/>
                  </a:lnTo>
                  <a:lnTo>
                    <a:pt x="49372" y="95804"/>
                  </a:lnTo>
                  <a:lnTo>
                    <a:pt x="49372" y="92901"/>
                  </a:lnTo>
                  <a:lnTo>
                    <a:pt x="66386" y="92901"/>
                  </a:lnTo>
                  <a:lnTo>
                    <a:pt x="62442" y="88716"/>
                  </a:lnTo>
                  <a:lnTo>
                    <a:pt x="55907" y="82035"/>
                  </a:lnTo>
                  <a:lnTo>
                    <a:pt x="49372" y="75482"/>
                  </a:lnTo>
                  <a:lnTo>
                    <a:pt x="49372" y="68127"/>
                  </a:lnTo>
                  <a:close/>
                </a:path>
                <a:path w="179070" h="175894">
                  <a:moveTo>
                    <a:pt x="168467" y="114578"/>
                  </a:moveTo>
                  <a:lnTo>
                    <a:pt x="81319" y="114578"/>
                  </a:lnTo>
                  <a:lnTo>
                    <a:pt x="81319" y="131997"/>
                  </a:lnTo>
                  <a:lnTo>
                    <a:pt x="168467" y="131997"/>
                  </a:lnTo>
                  <a:lnTo>
                    <a:pt x="168467" y="114578"/>
                  </a:lnTo>
                  <a:close/>
                </a:path>
                <a:path w="179070" h="175894">
                  <a:moveTo>
                    <a:pt x="66386" y="92901"/>
                  </a:moveTo>
                  <a:lnTo>
                    <a:pt x="49372" y="92901"/>
                  </a:lnTo>
                  <a:lnTo>
                    <a:pt x="52889" y="98347"/>
                  </a:lnTo>
                  <a:lnTo>
                    <a:pt x="56815" y="104102"/>
                  </a:lnTo>
                  <a:lnTo>
                    <a:pt x="61012" y="110402"/>
                  </a:lnTo>
                  <a:lnTo>
                    <a:pt x="65346" y="117481"/>
                  </a:lnTo>
                  <a:lnTo>
                    <a:pt x="75511" y="102965"/>
                  </a:lnTo>
                  <a:lnTo>
                    <a:pt x="68976" y="95650"/>
                  </a:lnTo>
                  <a:lnTo>
                    <a:pt x="66386" y="92901"/>
                  </a:lnTo>
                  <a:close/>
                </a:path>
                <a:path w="179070" h="175894">
                  <a:moveTo>
                    <a:pt x="133616" y="94256"/>
                  </a:moveTo>
                  <a:lnTo>
                    <a:pt x="114738" y="94256"/>
                  </a:lnTo>
                  <a:lnTo>
                    <a:pt x="114738" y="114578"/>
                  </a:lnTo>
                  <a:lnTo>
                    <a:pt x="133616" y="114578"/>
                  </a:lnTo>
                  <a:lnTo>
                    <a:pt x="133616" y="94256"/>
                  </a:lnTo>
                  <a:close/>
                </a:path>
                <a:path w="179070" h="175894">
                  <a:moveTo>
                    <a:pt x="174276" y="78385"/>
                  </a:moveTo>
                  <a:lnTo>
                    <a:pt x="76963" y="78385"/>
                  </a:lnTo>
                  <a:lnTo>
                    <a:pt x="76963" y="94256"/>
                  </a:lnTo>
                  <a:lnTo>
                    <a:pt x="174276" y="94256"/>
                  </a:lnTo>
                  <a:lnTo>
                    <a:pt x="174276" y="78385"/>
                  </a:lnTo>
                  <a:close/>
                </a:path>
                <a:path w="179070" h="175894">
                  <a:moveTo>
                    <a:pt x="71154" y="49353"/>
                  </a:moveTo>
                  <a:lnTo>
                    <a:pt x="4356" y="49353"/>
                  </a:lnTo>
                  <a:lnTo>
                    <a:pt x="4356" y="68127"/>
                  </a:lnTo>
                  <a:lnTo>
                    <a:pt x="71154" y="68127"/>
                  </a:lnTo>
                  <a:lnTo>
                    <a:pt x="71154" y="49353"/>
                  </a:lnTo>
                  <a:close/>
                </a:path>
                <a:path w="179070" h="175894">
                  <a:moveTo>
                    <a:pt x="49372" y="26128"/>
                  </a:moveTo>
                  <a:lnTo>
                    <a:pt x="31947" y="26128"/>
                  </a:lnTo>
                  <a:lnTo>
                    <a:pt x="31947" y="49353"/>
                  </a:lnTo>
                  <a:lnTo>
                    <a:pt x="49372" y="49353"/>
                  </a:lnTo>
                  <a:lnTo>
                    <a:pt x="49372" y="26128"/>
                  </a:lnTo>
                  <a:close/>
                </a:path>
                <a:path w="179070" h="175894">
                  <a:moveTo>
                    <a:pt x="69702" y="0"/>
                  </a:moveTo>
                  <a:lnTo>
                    <a:pt x="55022" y="4046"/>
                  </a:lnTo>
                  <a:lnTo>
                    <a:pt x="39389" y="7403"/>
                  </a:lnTo>
                  <a:lnTo>
                    <a:pt x="22939" y="9961"/>
                  </a:lnTo>
                  <a:lnTo>
                    <a:pt x="5808" y="11612"/>
                  </a:lnTo>
                  <a:lnTo>
                    <a:pt x="8712" y="29031"/>
                  </a:lnTo>
                  <a:lnTo>
                    <a:pt x="15973" y="29031"/>
                  </a:lnTo>
                  <a:lnTo>
                    <a:pt x="31947" y="26128"/>
                  </a:lnTo>
                  <a:lnTo>
                    <a:pt x="49372" y="26128"/>
                  </a:lnTo>
                  <a:lnTo>
                    <a:pt x="49372" y="23225"/>
                  </a:lnTo>
                  <a:lnTo>
                    <a:pt x="55907" y="22073"/>
                  </a:lnTo>
                  <a:lnTo>
                    <a:pt x="62442" y="20830"/>
                  </a:lnTo>
                  <a:lnTo>
                    <a:pt x="68976" y="19333"/>
                  </a:lnTo>
                  <a:lnTo>
                    <a:pt x="75511" y="17419"/>
                  </a:lnTo>
                  <a:lnTo>
                    <a:pt x="69702" y="0"/>
                  </a:lnTo>
                  <a:close/>
                </a:path>
              </a:pathLst>
            </a:custGeom>
            <a:solidFill>
              <a:srgbClr val="000000"/>
            </a:solidFill>
          </p:spPr>
          <p:txBody>
            <a:bodyPr wrap="square" lIns="0" tIns="0" rIns="0" bIns="0" rtlCol="0"/>
            <a:lstStyle/>
            <a:p>
              <a:endParaRPr/>
            </a:p>
          </p:txBody>
        </p:sp>
        <p:sp>
          <p:nvSpPr>
            <p:cNvPr id="33" name="object 30">
              <a:extLst>
                <a:ext uri="{FF2B5EF4-FFF2-40B4-BE49-F238E27FC236}">
                  <a16:creationId xmlns:a16="http://schemas.microsoft.com/office/drawing/2014/main" id="{47AD2F6A-B6C7-6BBA-B1A0-E875B6043845}"/>
                </a:ext>
              </a:extLst>
            </p:cNvPr>
            <p:cNvSpPr/>
            <p:nvPr/>
          </p:nvSpPr>
          <p:spPr>
            <a:xfrm>
              <a:off x="6807902" y="2748687"/>
              <a:ext cx="179070" cy="179070"/>
            </a:xfrm>
            <a:custGeom>
              <a:avLst/>
              <a:gdLst/>
              <a:ahLst/>
              <a:cxnLst/>
              <a:rect l="l" t="t" r="r" b="b"/>
              <a:pathLst>
                <a:path w="179070" h="179069">
                  <a:moveTo>
                    <a:pt x="43583" y="74127"/>
                  </a:moveTo>
                  <a:lnTo>
                    <a:pt x="24686" y="74127"/>
                  </a:lnTo>
                  <a:lnTo>
                    <a:pt x="24686" y="178641"/>
                  </a:lnTo>
                  <a:lnTo>
                    <a:pt x="43583" y="178641"/>
                  </a:lnTo>
                  <a:lnTo>
                    <a:pt x="43583" y="74127"/>
                  </a:lnTo>
                  <a:close/>
                </a:path>
                <a:path w="179070" h="179069">
                  <a:moveTo>
                    <a:pt x="108929" y="63869"/>
                  </a:moveTo>
                  <a:lnTo>
                    <a:pt x="91504" y="63869"/>
                  </a:lnTo>
                  <a:lnTo>
                    <a:pt x="86330" y="95723"/>
                  </a:lnTo>
                  <a:lnTo>
                    <a:pt x="77345" y="123457"/>
                  </a:lnTo>
                  <a:lnTo>
                    <a:pt x="64548" y="146800"/>
                  </a:lnTo>
                  <a:lnTo>
                    <a:pt x="47940" y="165480"/>
                  </a:lnTo>
                  <a:lnTo>
                    <a:pt x="61009" y="178641"/>
                  </a:lnTo>
                  <a:lnTo>
                    <a:pt x="79524" y="156843"/>
                  </a:lnTo>
                  <a:lnTo>
                    <a:pt x="93682" y="130545"/>
                  </a:lnTo>
                  <a:lnTo>
                    <a:pt x="103484" y="99602"/>
                  </a:lnTo>
                  <a:lnTo>
                    <a:pt x="108929" y="63869"/>
                  </a:lnTo>
                  <a:close/>
                </a:path>
                <a:path w="179070" h="179069">
                  <a:moveTo>
                    <a:pt x="135068" y="63869"/>
                  </a:moveTo>
                  <a:lnTo>
                    <a:pt x="117642" y="63869"/>
                  </a:lnTo>
                  <a:lnTo>
                    <a:pt x="117642" y="169932"/>
                  </a:lnTo>
                  <a:lnTo>
                    <a:pt x="121999" y="175738"/>
                  </a:lnTo>
                  <a:lnTo>
                    <a:pt x="158322" y="175738"/>
                  </a:lnTo>
                  <a:lnTo>
                    <a:pt x="175356" y="158319"/>
                  </a:lnTo>
                  <a:lnTo>
                    <a:pt x="136520" y="158319"/>
                  </a:lnTo>
                  <a:lnTo>
                    <a:pt x="135136" y="156843"/>
                  </a:lnTo>
                  <a:lnTo>
                    <a:pt x="135068" y="63869"/>
                  </a:lnTo>
                  <a:close/>
                </a:path>
                <a:path w="179070" h="179069">
                  <a:moveTo>
                    <a:pt x="161226" y="127739"/>
                  </a:moveTo>
                  <a:lnTo>
                    <a:pt x="156801" y="156843"/>
                  </a:lnTo>
                  <a:lnTo>
                    <a:pt x="155417" y="158319"/>
                  </a:lnTo>
                  <a:lnTo>
                    <a:pt x="175356" y="158319"/>
                  </a:lnTo>
                  <a:lnTo>
                    <a:pt x="175566" y="157521"/>
                  </a:lnTo>
                  <a:lnTo>
                    <a:pt x="177322" y="146513"/>
                  </a:lnTo>
                  <a:lnTo>
                    <a:pt x="178652" y="132191"/>
                  </a:lnTo>
                  <a:lnTo>
                    <a:pt x="161226" y="127739"/>
                  </a:lnTo>
                  <a:close/>
                </a:path>
                <a:path w="179070" h="179069">
                  <a:moveTo>
                    <a:pt x="43583" y="0"/>
                  </a:moveTo>
                  <a:lnTo>
                    <a:pt x="35934" y="21928"/>
                  </a:lnTo>
                  <a:lnTo>
                    <a:pt x="26148" y="41950"/>
                  </a:lnTo>
                  <a:lnTo>
                    <a:pt x="14161" y="60639"/>
                  </a:lnTo>
                  <a:lnTo>
                    <a:pt x="0" y="78385"/>
                  </a:lnTo>
                  <a:lnTo>
                    <a:pt x="5808" y="95804"/>
                  </a:lnTo>
                  <a:lnTo>
                    <a:pt x="11004" y="90403"/>
                  </a:lnTo>
                  <a:lnTo>
                    <a:pt x="15792" y="84966"/>
                  </a:lnTo>
                  <a:lnTo>
                    <a:pt x="20307" y="79528"/>
                  </a:lnTo>
                  <a:lnTo>
                    <a:pt x="24686" y="74127"/>
                  </a:lnTo>
                  <a:lnTo>
                    <a:pt x="43583" y="74127"/>
                  </a:lnTo>
                  <a:lnTo>
                    <a:pt x="43583" y="47999"/>
                  </a:lnTo>
                  <a:lnTo>
                    <a:pt x="61009" y="8709"/>
                  </a:lnTo>
                  <a:lnTo>
                    <a:pt x="43583" y="0"/>
                  </a:lnTo>
                  <a:close/>
                </a:path>
                <a:path w="179070" h="179069">
                  <a:moveTo>
                    <a:pt x="172843" y="45095"/>
                  </a:moveTo>
                  <a:lnTo>
                    <a:pt x="53748" y="45095"/>
                  </a:lnTo>
                  <a:lnTo>
                    <a:pt x="53748" y="63869"/>
                  </a:lnTo>
                  <a:lnTo>
                    <a:pt x="172843" y="63869"/>
                  </a:lnTo>
                  <a:lnTo>
                    <a:pt x="172843" y="45095"/>
                  </a:lnTo>
                  <a:close/>
                </a:path>
                <a:path w="179070" h="179069">
                  <a:moveTo>
                    <a:pt x="110382" y="1548"/>
                  </a:moveTo>
                  <a:lnTo>
                    <a:pt x="92956" y="1548"/>
                  </a:lnTo>
                  <a:lnTo>
                    <a:pt x="92956" y="45095"/>
                  </a:lnTo>
                  <a:lnTo>
                    <a:pt x="110382" y="45095"/>
                  </a:lnTo>
                  <a:lnTo>
                    <a:pt x="110382" y="1548"/>
                  </a:lnTo>
                  <a:close/>
                </a:path>
                <a:path w="179070" h="179069">
                  <a:moveTo>
                    <a:pt x="135068" y="2903"/>
                  </a:moveTo>
                  <a:lnTo>
                    <a:pt x="123451" y="14515"/>
                  </a:lnTo>
                  <a:lnTo>
                    <a:pt x="132686" y="21047"/>
                  </a:lnTo>
                  <a:lnTo>
                    <a:pt x="140796" y="27676"/>
                  </a:lnTo>
                  <a:lnTo>
                    <a:pt x="147351" y="34112"/>
                  </a:lnTo>
                  <a:lnTo>
                    <a:pt x="152513" y="40644"/>
                  </a:lnTo>
                  <a:lnTo>
                    <a:pt x="165582" y="27676"/>
                  </a:lnTo>
                  <a:lnTo>
                    <a:pt x="158718" y="21882"/>
                  </a:lnTo>
                  <a:lnTo>
                    <a:pt x="151414" y="15798"/>
                  </a:lnTo>
                  <a:lnTo>
                    <a:pt x="143512" y="9414"/>
                  </a:lnTo>
                  <a:lnTo>
                    <a:pt x="135068" y="2903"/>
                  </a:lnTo>
                  <a:close/>
                </a:path>
              </a:pathLst>
            </a:custGeom>
            <a:solidFill>
              <a:srgbClr val="000000"/>
            </a:solidFill>
          </p:spPr>
          <p:txBody>
            <a:bodyPr wrap="square" lIns="0" tIns="0" rIns="0" bIns="0" rtlCol="0"/>
            <a:lstStyle/>
            <a:p>
              <a:endParaRPr/>
            </a:p>
          </p:txBody>
        </p:sp>
        <p:sp>
          <p:nvSpPr>
            <p:cNvPr id="34" name="object 31">
              <a:extLst>
                <a:ext uri="{FF2B5EF4-FFF2-40B4-BE49-F238E27FC236}">
                  <a16:creationId xmlns:a16="http://schemas.microsoft.com/office/drawing/2014/main" id="{375FF8BF-5E67-56A8-CDD7-222172DC2F9C}"/>
                </a:ext>
              </a:extLst>
            </p:cNvPr>
            <p:cNvSpPr/>
            <p:nvPr/>
          </p:nvSpPr>
          <p:spPr>
            <a:xfrm>
              <a:off x="7003981" y="2750236"/>
              <a:ext cx="175895" cy="177165"/>
            </a:xfrm>
            <a:custGeom>
              <a:avLst/>
              <a:gdLst/>
              <a:ahLst/>
              <a:cxnLst/>
              <a:rect l="l" t="t" r="r" b="b"/>
              <a:pathLst>
                <a:path w="175895" h="177164">
                  <a:moveTo>
                    <a:pt x="72587" y="94256"/>
                  </a:moveTo>
                  <a:lnTo>
                    <a:pt x="53806" y="94256"/>
                  </a:lnTo>
                  <a:lnTo>
                    <a:pt x="52130" y="106519"/>
                  </a:lnTo>
                  <a:lnTo>
                    <a:pt x="49401" y="117167"/>
                  </a:lnTo>
                  <a:lnTo>
                    <a:pt x="24713" y="148376"/>
                  </a:lnTo>
                  <a:lnTo>
                    <a:pt x="0" y="161029"/>
                  </a:lnTo>
                  <a:lnTo>
                    <a:pt x="13069" y="177093"/>
                  </a:lnTo>
                  <a:lnTo>
                    <a:pt x="50229" y="151726"/>
                  </a:lnTo>
                  <a:lnTo>
                    <a:pt x="70128" y="109540"/>
                  </a:lnTo>
                  <a:lnTo>
                    <a:pt x="72587" y="94256"/>
                  </a:lnTo>
                  <a:close/>
                </a:path>
                <a:path w="175895" h="177164">
                  <a:moveTo>
                    <a:pt x="123509" y="94256"/>
                  </a:moveTo>
                  <a:lnTo>
                    <a:pt x="104534" y="94256"/>
                  </a:lnTo>
                  <a:lnTo>
                    <a:pt x="104572" y="148376"/>
                  </a:lnTo>
                  <a:lnTo>
                    <a:pt x="105911" y="159492"/>
                  </a:lnTo>
                  <a:lnTo>
                    <a:pt x="110028" y="167658"/>
                  </a:lnTo>
                  <a:lnTo>
                    <a:pt x="116868" y="172557"/>
                  </a:lnTo>
                  <a:lnTo>
                    <a:pt x="126413" y="174190"/>
                  </a:lnTo>
                  <a:lnTo>
                    <a:pt x="159716" y="174190"/>
                  </a:lnTo>
                  <a:lnTo>
                    <a:pt x="164169" y="171287"/>
                  </a:lnTo>
                  <a:lnTo>
                    <a:pt x="168428" y="168383"/>
                  </a:lnTo>
                  <a:lnTo>
                    <a:pt x="170585" y="163442"/>
                  </a:lnTo>
                  <a:lnTo>
                    <a:pt x="172243" y="156771"/>
                  </a:lnTo>
                  <a:lnTo>
                    <a:pt x="124864" y="156771"/>
                  </a:lnTo>
                  <a:lnTo>
                    <a:pt x="123509" y="152319"/>
                  </a:lnTo>
                  <a:lnTo>
                    <a:pt x="123509" y="94256"/>
                  </a:lnTo>
                  <a:close/>
                </a:path>
                <a:path w="175895" h="177164">
                  <a:moveTo>
                    <a:pt x="158360" y="123288"/>
                  </a:moveTo>
                  <a:lnTo>
                    <a:pt x="149647" y="156771"/>
                  </a:lnTo>
                  <a:lnTo>
                    <a:pt x="172243" y="156771"/>
                  </a:lnTo>
                  <a:lnTo>
                    <a:pt x="172638" y="155129"/>
                  </a:lnTo>
                  <a:lnTo>
                    <a:pt x="174391" y="143833"/>
                  </a:lnTo>
                  <a:lnTo>
                    <a:pt x="175786" y="129094"/>
                  </a:lnTo>
                  <a:lnTo>
                    <a:pt x="158360" y="123288"/>
                  </a:lnTo>
                  <a:close/>
                </a:path>
                <a:path w="175895" h="177164">
                  <a:moveTo>
                    <a:pt x="174237" y="76837"/>
                  </a:moveTo>
                  <a:lnTo>
                    <a:pt x="2904" y="76837"/>
                  </a:lnTo>
                  <a:lnTo>
                    <a:pt x="2904" y="94256"/>
                  </a:lnTo>
                  <a:lnTo>
                    <a:pt x="174237" y="94256"/>
                  </a:lnTo>
                  <a:lnTo>
                    <a:pt x="174237" y="76837"/>
                  </a:lnTo>
                  <a:close/>
                </a:path>
                <a:path w="175895" h="177164">
                  <a:moveTo>
                    <a:pt x="98726" y="43547"/>
                  </a:moveTo>
                  <a:lnTo>
                    <a:pt x="79945" y="43547"/>
                  </a:lnTo>
                  <a:lnTo>
                    <a:pt x="79945" y="76837"/>
                  </a:lnTo>
                  <a:lnTo>
                    <a:pt x="98726" y="76837"/>
                  </a:lnTo>
                  <a:lnTo>
                    <a:pt x="98726" y="43547"/>
                  </a:lnTo>
                  <a:close/>
                </a:path>
                <a:path w="175895" h="177164">
                  <a:moveTo>
                    <a:pt x="34832" y="1354"/>
                  </a:moveTo>
                  <a:lnTo>
                    <a:pt x="29684" y="17204"/>
                  </a:lnTo>
                  <a:lnTo>
                    <a:pt x="23043" y="32055"/>
                  </a:lnTo>
                  <a:lnTo>
                    <a:pt x="15040" y="46072"/>
                  </a:lnTo>
                  <a:lnTo>
                    <a:pt x="5808" y="59418"/>
                  </a:lnTo>
                  <a:lnTo>
                    <a:pt x="23214" y="71030"/>
                  </a:lnTo>
                  <a:lnTo>
                    <a:pt x="27359" y="64477"/>
                  </a:lnTo>
                  <a:lnTo>
                    <a:pt x="31250" y="57797"/>
                  </a:lnTo>
                  <a:lnTo>
                    <a:pt x="35140" y="50862"/>
                  </a:lnTo>
                  <a:lnTo>
                    <a:pt x="39285" y="43547"/>
                  </a:lnTo>
                  <a:lnTo>
                    <a:pt x="161265" y="43547"/>
                  </a:lnTo>
                  <a:lnTo>
                    <a:pt x="161265" y="26128"/>
                  </a:lnTo>
                  <a:lnTo>
                    <a:pt x="46449" y="26128"/>
                  </a:lnTo>
                  <a:lnTo>
                    <a:pt x="49353" y="20322"/>
                  </a:lnTo>
                  <a:lnTo>
                    <a:pt x="50902" y="12967"/>
                  </a:lnTo>
                  <a:lnTo>
                    <a:pt x="53806" y="5806"/>
                  </a:lnTo>
                  <a:lnTo>
                    <a:pt x="34832" y="1354"/>
                  </a:lnTo>
                  <a:close/>
                </a:path>
                <a:path w="175895" h="177164">
                  <a:moveTo>
                    <a:pt x="98726" y="0"/>
                  </a:moveTo>
                  <a:lnTo>
                    <a:pt x="79945" y="0"/>
                  </a:lnTo>
                  <a:lnTo>
                    <a:pt x="79945" y="26128"/>
                  </a:lnTo>
                  <a:lnTo>
                    <a:pt x="98726" y="26128"/>
                  </a:lnTo>
                  <a:lnTo>
                    <a:pt x="98726" y="0"/>
                  </a:lnTo>
                  <a:close/>
                </a:path>
              </a:pathLst>
            </a:custGeom>
            <a:solidFill>
              <a:srgbClr val="000000"/>
            </a:solidFill>
          </p:spPr>
          <p:txBody>
            <a:bodyPr wrap="square" lIns="0" tIns="0" rIns="0" bIns="0" rtlCol="0"/>
            <a:lstStyle/>
            <a:p>
              <a:endParaRPr/>
            </a:p>
          </p:txBody>
        </p:sp>
        <p:sp>
          <p:nvSpPr>
            <p:cNvPr id="35" name="object 32">
              <a:extLst>
                <a:ext uri="{FF2B5EF4-FFF2-40B4-BE49-F238E27FC236}">
                  <a16:creationId xmlns:a16="http://schemas.microsoft.com/office/drawing/2014/main" id="{860C7642-6C4B-8C58-A86A-0E7D384298D9}"/>
                </a:ext>
              </a:extLst>
            </p:cNvPr>
            <p:cNvSpPr/>
            <p:nvPr/>
          </p:nvSpPr>
          <p:spPr>
            <a:xfrm>
              <a:off x="7195643" y="2748687"/>
              <a:ext cx="180340" cy="179070"/>
            </a:xfrm>
            <a:custGeom>
              <a:avLst/>
              <a:gdLst/>
              <a:ahLst/>
              <a:cxnLst/>
              <a:rect l="l" t="t" r="r" b="b"/>
              <a:pathLst>
                <a:path w="180340" h="179069">
                  <a:moveTo>
                    <a:pt x="114819" y="89998"/>
                  </a:moveTo>
                  <a:lnTo>
                    <a:pt x="100294" y="89998"/>
                  </a:lnTo>
                  <a:lnTo>
                    <a:pt x="104932" y="101780"/>
                  </a:lnTo>
                  <a:lnTo>
                    <a:pt x="110241" y="113126"/>
                  </a:lnTo>
                  <a:lnTo>
                    <a:pt x="116386" y="124183"/>
                  </a:lnTo>
                  <a:lnTo>
                    <a:pt x="123528" y="135094"/>
                  </a:lnTo>
                  <a:lnTo>
                    <a:pt x="114746" y="142627"/>
                  </a:lnTo>
                  <a:lnTo>
                    <a:pt x="105546" y="149924"/>
                  </a:lnTo>
                  <a:lnTo>
                    <a:pt x="95511" y="156677"/>
                  </a:lnTo>
                  <a:lnTo>
                    <a:pt x="84224" y="162577"/>
                  </a:lnTo>
                  <a:lnTo>
                    <a:pt x="94485" y="178641"/>
                  </a:lnTo>
                  <a:lnTo>
                    <a:pt x="105903" y="172635"/>
                  </a:lnTo>
                  <a:lnTo>
                    <a:pt x="116413" y="165722"/>
                  </a:lnTo>
                  <a:lnTo>
                    <a:pt x="126124" y="158011"/>
                  </a:lnTo>
                  <a:lnTo>
                    <a:pt x="135145" y="149610"/>
                  </a:lnTo>
                  <a:lnTo>
                    <a:pt x="161086" y="149610"/>
                  </a:lnTo>
                  <a:lnTo>
                    <a:pt x="154389" y="143852"/>
                  </a:lnTo>
                  <a:lnTo>
                    <a:pt x="146763" y="136449"/>
                  </a:lnTo>
                  <a:lnTo>
                    <a:pt x="155669" y="122341"/>
                  </a:lnTo>
                  <a:lnTo>
                    <a:pt x="155852" y="121933"/>
                  </a:lnTo>
                  <a:lnTo>
                    <a:pt x="133596" y="121933"/>
                  </a:lnTo>
                  <a:lnTo>
                    <a:pt x="123559" y="107254"/>
                  </a:lnTo>
                  <a:lnTo>
                    <a:pt x="115299" y="91304"/>
                  </a:lnTo>
                  <a:lnTo>
                    <a:pt x="114819" y="89998"/>
                  </a:lnTo>
                  <a:close/>
                </a:path>
                <a:path w="180340" h="179069">
                  <a:moveTo>
                    <a:pt x="161086" y="149610"/>
                  </a:moveTo>
                  <a:lnTo>
                    <a:pt x="135145" y="149610"/>
                  </a:lnTo>
                  <a:lnTo>
                    <a:pt x="142772" y="157167"/>
                  </a:lnTo>
                  <a:lnTo>
                    <a:pt x="150707" y="164634"/>
                  </a:lnTo>
                  <a:lnTo>
                    <a:pt x="159187" y="171846"/>
                  </a:lnTo>
                  <a:lnTo>
                    <a:pt x="168448" y="178641"/>
                  </a:lnTo>
                  <a:lnTo>
                    <a:pt x="180065" y="162577"/>
                  </a:lnTo>
                  <a:lnTo>
                    <a:pt x="170805" y="156916"/>
                  </a:lnTo>
                  <a:lnTo>
                    <a:pt x="162325" y="150674"/>
                  </a:lnTo>
                  <a:lnTo>
                    <a:pt x="161086" y="149610"/>
                  </a:lnTo>
                  <a:close/>
                </a:path>
                <a:path w="180340" h="179069">
                  <a:moveTo>
                    <a:pt x="104554" y="23225"/>
                  </a:moveTo>
                  <a:lnTo>
                    <a:pt x="87128" y="23225"/>
                  </a:lnTo>
                  <a:lnTo>
                    <a:pt x="87128" y="31934"/>
                  </a:lnTo>
                  <a:lnTo>
                    <a:pt x="84738" y="74656"/>
                  </a:lnTo>
                  <a:lnTo>
                    <a:pt x="77737" y="111264"/>
                  </a:lnTo>
                  <a:lnTo>
                    <a:pt x="66380" y="141593"/>
                  </a:lnTo>
                  <a:lnTo>
                    <a:pt x="59634" y="152017"/>
                  </a:lnTo>
                  <a:lnTo>
                    <a:pt x="59634" y="152513"/>
                  </a:lnTo>
                  <a:lnTo>
                    <a:pt x="59205" y="152680"/>
                  </a:lnTo>
                  <a:lnTo>
                    <a:pt x="50921" y="165480"/>
                  </a:lnTo>
                  <a:lnTo>
                    <a:pt x="63894" y="177093"/>
                  </a:lnTo>
                  <a:lnTo>
                    <a:pt x="76769" y="160218"/>
                  </a:lnTo>
                  <a:lnTo>
                    <a:pt x="87031" y="140078"/>
                  </a:lnTo>
                  <a:lnTo>
                    <a:pt x="94824" y="116671"/>
                  </a:lnTo>
                  <a:lnTo>
                    <a:pt x="100294" y="89998"/>
                  </a:lnTo>
                  <a:lnTo>
                    <a:pt x="114819" y="89998"/>
                  </a:lnTo>
                  <a:lnTo>
                    <a:pt x="108928" y="73976"/>
                  </a:lnTo>
                  <a:lnTo>
                    <a:pt x="104554" y="55160"/>
                  </a:lnTo>
                  <a:lnTo>
                    <a:pt x="104554" y="23225"/>
                  </a:lnTo>
                  <a:close/>
                </a:path>
                <a:path w="180340" h="179069">
                  <a:moveTo>
                    <a:pt x="59634" y="135094"/>
                  </a:moveTo>
                  <a:lnTo>
                    <a:pt x="46804" y="139424"/>
                  </a:lnTo>
                  <a:lnTo>
                    <a:pt x="32503" y="143610"/>
                  </a:lnTo>
                  <a:lnTo>
                    <a:pt x="16859" y="147505"/>
                  </a:lnTo>
                  <a:lnTo>
                    <a:pt x="0" y="150964"/>
                  </a:lnTo>
                  <a:lnTo>
                    <a:pt x="2904" y="168383"/>
                  </a:lnTo>
                  <a:lnTo>
                    <a:pt x="47067" y="157415"/>
                  </a:lnTo>
                  <a:lnTo>
                    <a:pt x="59634" y="152017"/>
                  </a:lnTo>
                  <a:lnTo>
                    <a:pt x="59634" y="135094"/>
                  </a:lnTo>
                  <a:close/>
                </a:path>
                <a:path w="180340" h="179069">
                  <a:moveTo>
                    <a:pt x="59634" y="152017"/>
                  </a:moveTo>
                  <a:lnTo>
                    <a:pt x="59205" y="152680"/>
                  </a:lnTo>
                  <a:lnTo>
                    <a:pt x="59634" y="152513"/>
                  </a:lnTo>
                  <a:lnTo>
                    <a:pt x="59634" y="152017"/>
                  </a:lnTo>
                  <a:close/>
                </a:path>
                <a:path w="180340" h="179069">
                  <a:moveTo>
                    <a:pt x="53775" y="75482"/>
                  </a:moveTo>
                  <a:lnTo>
                    <a:pt x="34851" y="75482"/>
                  </a:lnTo>
                  <a:lnTo>
                    <a:pt x="28362" y="85567"/>
                  </a:lnTo>
                  <a:lnTo>
                    <a:pt x="22145" y="94038"/>
                  </a:lnTo>
                  <a:lnTo>
                    <a:pt x="16472" y="100876"/>
                  </a:lnTo>
                  <a:lnTo>
                    <a:pt x="11568" y="106110"/>
                  </a:lnTo>
                  <a:lnTo>
                    <a:pt x="8712" y="108965"/>
                  </a:lnTo>
                  <a:lnTo>
                    <a:pt x="5808" y="110320"/>
                  </a:lnTo>
                  <a:lnTo>
                    <a:pt x="2904" y="111868"/>
                  </a:lnTo>
                  <a:lnTo>
                    <a:pt x="7357" y="127739"/>
                  </a:lnTo>
                  <a:lnTo>
                    <a:pt x="21733" y="126148"/>
                  </a:lnTo>
                  <a:lnTo>
                    <a:pt x="36690" y="123433"/>
                  </a:lnTo>
                  <a:lnTo>
                    <a:pt x="52228" y="119628"/>
                  </a:lnTo>
                  <a:lnTo>
                    <a:pt x="68347" y="114772"/>
                  </a:lnTo>
                  <a:lnTo>
                    <a:pt x="68347" y="107417"/>
                  </a:lnTo>
                  <a:lnTo>
                    <a:pt x="30591" y="107417"/>
                  </a:lnTo>
                  <a:lnTo>
                    <a:pt x="39607" y="96291"/>
                  </a:lnTo>
                  <a:lnTo>
                    <a:pt x="49421" y="82280"/>
                  </a:lnTo>
                  <a:lnTo>
                    <a:pt x="53775" y="75482"/>
                  </a:lnTo>
                  <a:close/>
                </a:path>
                <a:path w="180340" h="179069">
                  <a:moveTo>
                    <a:pt x="156831" y="7354"/>
                  </a:moveTo>
                  <a:lnTo>
                    <a:pt x="69702" y="7354"/>
                  </a:lnTo>
                  <a:lnTo>
                    <a:pt x="69702" y="23225"/>
                  </a:lnTo>
                  <a:lnTo>
                    <a:pt x="138050" y="23225"/>
                  </a:lnTo>
                  <a:lnTo>
                    <a:pt x="134955" y="39555"/>
                  </a:lnTo>
                  <a:lnTo>
                    <a:pt x="132169" y="53708"/>
                  </a:lnTo>
                  <a:lnTo>
                    <a:pt x="129419" y="65684"/>
                  </a:lnTo>
                  <a:lnTo>
                    <a:pt x="126433" y="75482"/>
                  </a:lnTo>
                  <a:lnTo>
                    <a:pt x="153926" y="75482"/>
                  </a:lnTo>
                  <a:lnTo>
                    <a:pt x="150396" y="88265"/>
                  </a:lnTo>
                  <a:lnTo>
                    <a:pt x="146012" y="100377"/>
                  </a:lnTo>
                  <a:lnTo>
                    <a:pt x="140503" y="111654"/>
                  </a:lnTo>
                  <a:lnTo>
                    <a:pt x="133596" y="121933"/>
                  </a:lnTo>
                  <a:lnTo>
                    <a:pt x="155852" y="121933"/>
                  </a:lnTo>
                  <a:lnTo>
                    <a:pt x="162833" y="106328"/>
                  </a:lnTo>
                  <a:lnTo>
                    <a:pt x="168109" y="88682"/>
                  </a:lnTo>
                  <a:lnTo>
                    <a:pt x="171352" y="69676"/>
                  </a:lnTo>
                  <a:lnTo>
                    <a:pt x="171352" y="59611"/>
                  </a:lnTo>
                  <a:lnTo>
                    <a:pt x="148118" y="59611"/>
                  </a:lnTo>
                  <a:lnTo>
                    <a:pt x="150390" y="50143"/>
                  </a:lnTo>
                  <a:lnTo>
                    <a:pt x="152474" y="40692"/>
                  </a:lnTo>
                  <a:lnTo>
                    <a:pt x="154737" y="29249"/>
                  </a:lnTo>
                  <a:lnTo>
                    <a:pt x="156831" y="17419"/>
                  </a:lnTo>
                  <a:lnTo>
                    <a:pt x="156831" y="7354"/>
                  </a:lnTo>
                  <a:close/>
                </a:path>
                <a:path w="180340" h="179069">
                  <a:moveTo>
                    <a:pt x="68347" y="98707"/>
                  </a:moveTo>
                  <a:lnTo>
                    <a:pt x="58432" y="101780"/>
                  </a:lnTo>
                  <a:lnTo>
                    <a:pt x="48888" y="104223"/>
                  </a:lnTo>
                  <a:lnTo>
                    <a:pt x="39540" y="106110"/>
                  </a:lnTo>
                  <a:lnTo>
                    <a:pt x="30591" y="107417"/>
                  </a:lnTo>
                  <a:lnTo>
                    <a:pt x="68347" y="107417"/>
                  </a:lnTo>
                  <a:lnTo>
                    <a:pt x="68347" y="98707"/>
                  </a:lnTo>
                  <a:close/>
                </a:path>
                <a:path w="180340" h="179069">
                  <a:moveTo>
                    <a:pt x="34851" y="0"/>
                  </a:moveTo>
                  <a:lnTo>
                    <a:pt x="16118" y="42703"/>
                  </a:lnTo>
                  <a:lnTo>
                    <a:pt x="2904" y="60966"/>
                  </a:lnTo>
                  <a:lnTo>
                    <a:pt x="0" y="62514"/>
                  </a:lnTo>
                  <a:lnTo>
                    <a:pt x="5808" y="79933"/>
                  </a:lnTo>
                  <a:lnTo>
                    <a:pt x="34851" y="75482"/>
                  </a:lnTo>
                  <a:lnTo>
                    <a:pt x="53775" y="75482"/>
                  </a:lnTo>
                  <a:lnTo>
                    <a:pt x="60324" y="65257"/>
                  </a:lnTo>
                  <a:lnTo>
                    <a:pt x="62938" y="60966"/>
                  </a:lnTo>
                  <a:lnTo>
                    <a:pt x="23234" y="60966"/>
                  </a:lnTo>
                  <a:lnTo>
                    <a:pt x="30032" y="50143"/>
                  </a:lnTo>
                  <a:lnTo>
                    <a:pt x="37247" y="37233"/>
                  </a:lnTo>
                  <a:lnTo>
                    <a:pt x="44716" y="22399"/>
                  </a:lnTo>
                  <a:lnTo>
                    <a:pt x="52277" y="5806"/>
                  </a:lnTo>
                  <a:lnTo>
                    <a:pt x="34851" y="0"/>
                  </a:lnTo>
                  <a:close/>
                </a:path>
                <a:path w="180340" h="179069">
                  <a:moveTo>
                    <a:pt x="56730" y="39289"/>
                  </a:moveTo>
                  <a:lnTo>
                    <a:pt x="52277" y="45095"/>
                  </a:lnTo>
                  <a:lnTo>
                    <a:pt x="48017" y="52257"/>
                  </a:lnTo>
                  <a:lnTo>
                    <a:pt x="45113" y="58063"/>
                  </a:lnTo>
                  <a:lnTo>
                    <a:pt x="37755" y="59611"/>
                  </a:lnTo>
                  <a:lnTo>
                    <a:pt x="30591" y="60966"/>
                  </a:lnTo>
                  <a:lnTo>
                    <a:pt x="62938" y="60966"/>
                  </a:lnTo>
                  <a:lnTo>
                    <a:pt x="72607" y="45095"/>
                  </a:lnTo>
                  <a:lnTo>
                    <a:pt x="56730" y="39289"/>
                  </a:lnTo>
                  <a:close/>
                </a:path>
              </a:pathLst>
            </a:custGeom>
            <a:solidFill>
              <a:srgbClr val="000000"/>
            </a:solidFill>
          </p:spPr>
          <p:txBody>
            <a:bodyPr wrap="square" lIns="0" tIns="0" rIns="0" bIns="0" rtlCol="0"/>
            <a:lstStyle/>
            <a:p>
              <a:endParaRPr/>
            </a:p>
          </p:txBody>
        </p:sp>
        <p:sp>
          <p:nvSpPr>
            <p:cNvPr id="36" name="object 33">
              <a:extLst>
                <a:ext uri="{FF2B5EF4-FFF2-40B4-BE49-F238E27FC236}">
                  <a16:creationId xmlns:a16="http://schemas.microsoft.com/office/drawing/2014/main" id="{3301195F-D0CE-FB5A-B2BB-CFE92786F899}"/>
                </a:ext>
              </a:extLst>
            </p:cNvPr>
            <p:cNvSpPr/>
            <p:nvPr/>
          </p:nvSpPr>
          <p:spPr>
            <a:xfrm>
              <a:off x="6291836" y="4087556"/>
              <a:ext cx="1220470" cy="261620"/>
            </a:xfrm>
            <a:custGeom>
              <a:avLst/>
              <a:gdLst/>
              <a:ahLst/>
              <a:cxnLst/>
              <a:rect l="l" t="t" r="r" b="b"/>
              <a:pathLst>
                <a:path w="1220470" h="261619">
                  <a:moveTo>
                    <a:pt x="0" y="0"/>
                  </a:moveTo>
                  <a:lnTo>
                    <a:pt x="1219991" y="0"/>
                  </a:lnTo>
                  <a:lnTo>
                    <a:pt x="1219991" y="261285"/>
                  </a:lnTo>
                  <a:lnTo>
                    <a:pt x="0" y="261285"/>
                  </a:lnTo>
                  <a:lnTo>
                    <a:pt x="0" y="0"/>
                  </a:lnTo>
                  <a:close/>
                </a:path>
              </a:pathLst>
            </a:custGeom>
            <a:solidFill>
              <a:schemeClr val="accent4">
                <a:lumMod val="20000"/>
                <a:lumOff val="80000"/>
              </a:schemeClr>
            </a:solidFill>
          </p:spPr>
          <p:txBody>
            <a:bodyPr wrap="square" lIns="0" tIns="0" rIns="0" bIns="0" rtlCol="0"/>
            <a:lstStyle/>
            <a:p>
              <a:endParaRPr dirty="0"/>
            </a:p>
          </p:txBody>
        </p:sp>
        <p:sp>
          <p:nvSpPr>
            <p:cNvPr id="37" name="object 34">
              <a:extLst>
                <a:ext uri="{FF2B5EF4-FFF2-40B4-BE49-F238E27FC236}">
                  <a16:creationId xmlns:a16="http://schemas.microsoft.com/office/drawing/2014/main" id="{460E4980-4C54-2F11-ABCE-122628137D42}"/>
                </a:ext>
              </a:extLst>
            </p:cNvPr>
            <p:cNvSpPr/>
            <p:nvPr/>
          </p:nvSpPr>
          <p:spPr>
            <a:xfrm>
              <a:off x="6302002" y="4077074"/>
              <a:ext cx="1220470" cy="271780"/>
            </a:xfrm>
            <a:custGeom>
              <a:avLst/>
              <a:gdLst/>
              <a:ahLst/>
              <a:cxnLst/>
              <a:rect l="l" t="t" r="r" b="b"/>
              <a:pathLst>
                <a:path w="1220470" h="271780">
                  <a:moveTo>
                    <a:pt x="0" y="0"/>
                  </a:moveTo>
                  <a:lnTo>
                    <a:pt x="1220088" y="0"/>
                  </a:lnTo>
                  <a:lnTo>
                    <a:pt x="1220088" y="271543"/>
                  </a:lnTo>
                  <a:lnTo>
                    <a:pt x="0" y="271543"/>
                  </a:lnTo>
                  <a:lnTo>
                    <a:pt x="0" y="0"/>
                  </a:lnTo>
                  <a:close/>
                </a:path>
              </a:pathLst>
            </a:custGeom>
            <a:ln w="18876">
              <a:solidFill>
                <a:srgbClr val="000000"/>
              </a:solidFill>
            </a:ln>
          </p:spPr>
          <p:txBody>
            <a:bodyPr wrap="square" lIns="0" tIns="0" rIns="0" bIns="0" rtlCol="0"/>
            <a:lstStyle/>
            <a:p>
              <a:endParaRPr/>
            </a:p>
          </p:txBody>
        </p:sp>
        <p:sp>
          <p:nvSpPr>
            <p:cNvPr id="38" name="object 35">
              <a:extLst>
                <a:ext uri="{FF2B5EF4-FFF2-40B4-BE49-F238E27FC236}">
                  <a16:creationId xmlns:a16="http://schemas.microsoft.com/office/drawing/2014/main" id="{8EE9E046-9BA4-E0CA-537C-B49154871E26}"/>
                </a:ext>
              </a:extLst>
            </p:cNvPr>
            <p:cNvSpPr/>
            <p:nvPr/>
          </p:nvSpPr>
          <p:spPr>
            <a:xfrm>
              <a:off x="6298123" y="4098221"/>
              <a:ext cx="0" cy="0"/>
            </a:xfrm>
            <a:custGeom>
              <a:avLst/>
              <a:gdLst/>
              <a:ahLst/>
              <a:cxnLst/>
              <a:rect l="l" t="t" r="r" b="b"/>
              <a:pathLst>
                <a:path>
                  <a:moveTo>
                    <a:pt x="0" y="0"/>
                  </a:moveTo>
                  <a:lnTo>
                    <a:pt x="0" y="0"/>
                  </a:lnTo>
                </a:path>
              </a:pathLst>
            </a:custGeom>
            <a:ln w="18876">
              <a:solidFill>
                <a:srgbClr val="000000"/>
              </a:solidFill>
            </a:ln>
          </p:spPr>
          <p:txBody>
            <a:bodyPr wrap="square" lIns="0" tIns="0" rIns="0" bIns="0" rtlCol="0"/>
            <a:lstStyle/>
            <a:p>
              <a:endParaRPr/>
            </a:p>
          </p:txBody>
        </p:sp>
        <p:sp>
          <p:nvSpPr>
            <p:cNvPr id="39" name="object 41">
              <a:extLst>
                <a:ext uri="{FF2B5EF4-FFF2-40B4-BE49-F238E27FC236}">
                  <a16:creationId xmlns:a16="http://schemas.microsoft.com/office/drawing/2014/main" id="{C2147871-D9B3-9458-5049-9C5BE68E936C}"/>
                </a:ext>
              </a:extLst>
            </p:cNvPr>
            <p:cNvSpPr/>
            <p:nvPr/>
          </p:nvSpPr>
          <p:spPr>
            <a:xfrm>
              <a:off x="6287958" y="2307212"/>
              <a:ext cx="1220470" cy="348615"/>
            </a:xfrm>
            <a:custGeom>
              <a:avLst/>
              <a:gdLst/>
              <a:ahLst/>
              <a:cxnLst/>
              <a:rect l="l" t="t" r="r" b="b"/>
              <a:pathLst>
                <a:path w="1220470" h="348614">
                  <a:moveTo>
                    <a:pt x="0" y="0"/>
                  </a:moveTo>
                  <a:lnTo>
                    <a:pt x="1219991" y="0"/>
                  </a:lnTo>
                  <a:lnTo>
                    <a:pt x="1219991" y="348574"/>
                  </a:lnTo>
                  <a:lnTo>
                    <a:pt x="0" y="348574"/>
                  </a:lnTo>
                  <a:lnTo>
                    <a:pt x="0" y="0"/>
                  </a:lnTo>
                  <a:close/>
                </a:path>
              </a:pathLst>
            </a:custGeom>
            <a:solidFill>
              <a:schemeClr val="accent5">
                <a:lumMod val="20000"/>
                <a:lumOff val="80000"/>
              </a:schemeClr>
            </a:solidFill>
          </p:spPr>
          <p:txBody>
            <a:bodyPr wrap="square" lIns="0" tIns="0" rIns="0" bIns="0" rtlCol="0"/>
            <a:lstStyle/>
            <a:p>
              <a:endParaRPr dirty="0"/>
            </a:p>
          </p:txBody>
        </p:sp>
        <p:sp>
          <p:nvSpPr>
            <p:cNvPr id="40" name="object 42">
              <a:extLst>
                <a:ext uri="{FF2B5EF4-FFF2-40B4-BE49-F238E27FC236}">
                  <a16:creationId xmlns:a16="http://schemas.microsoft.com/office/drawing/2014/main" id="{E28BD729-351D-8FC2-BA40-BA02AC5C1360}"/>
                </a:ext>
              </a:extLst>
            </p:cNvPr>
            <p:cNvSpPr/>
            <p:nvPr/>
          </p:nvSpPr>
          <p:spPr>
            <a:xfrm>
              <a:off x="6298123" y="2317470"/>
              <a:ext cx="1220470" cy="348615"/>
            </a:xfrm>
            <a:custGeom>
              <a:avLst/>
              <a:gdLst/>
              <a:ahLst/>
              <a:cxnLst/>
              <a:rect l="l" t="t" r="r" b="b"/>
              <a:pathLst>
                <a:path w="1220470" h="348614">
                  <a:moveTo>
                    <a:pt x="0" y="0"/>
                  </a:moveTo>
                  <a:lnTo>
                    <a:pt x="1220088" y="0"/>
                  </a:lnTo>
                  <a:lnTo>
                    <a:pt x="1220088" y="348380"/>
                  </a:lnTo>
                  <a:lnTo>
                    <a:pt x="0" y="348380"/>
                  </a:lnTo>
                  <a:lnTo>
                    <a:pt x="0" y="0"/>
                  </a:lnTo>
                  <a:close/>
                </a:path>
              </a:pathLst>
            </a:custGeom>
            <a:ln w="18876">
              <a:solidFill>
                <a:srgbClr val="000000"/>
              </a:solidFill>
            </a:ln>
          </p:spPr>
          <p:txBody>
            <a:bodyPr wrap="square" lIns="0" tIns="0" rIns="0" bIns="0" rtlCol="0"/>
            <a:lstStyle/>
            <a:p>
              <a:endParaRPr/>
            </a:p>
          </p:txBody>
        </p:sp>
        <p:sp>
          <p:nvSpPr>
            <p:cNvPr id="41" name="object 43">
              <a:extLst>
                <a:ext uri="{FF2B5EF4-FFF2-40B4-BE49-F238E27FC236}">
                  <a16:creationId xmlns:a16="http://schemas.microsoft.com/office/drawing/2014/main" id="{FDF1BB88-AA15-E81B-DA68-FA009823273E}"/>
                </a:ext>
              </a:extLst>
            </p:cNvPr>
            <p:cNvSpPr/>
            <p:nvPr/>
          </p:nvSpPr>
          <p:spPr>
            <a:xfrm>
              <a:off x="6298123" y="2307211"/>
              <a:ext cx="0" cy="0"/>
            </a:xfrm>
            <a:custGeom>
              <a:avLst/>
              <a:gdLst/>
              <a:ahLst/>
              <a:cxnLst/>
              <a:rect l="l" t="t" r="r" b="b"/>
              <a:pathLst>
                <a:path>
                  <a:moveTo>
                    <a:pt x="0" y="0"/>
                  </a:moveTo>
                  <a:lnTo>
                    <a:pt x="0" y="0"/>
                  </a:lnTo>
                </a:path>
              </a:pathLst>
            </a:custGeom>
            <a:ln w="18876">
              <a:solidFill>
                <a:srgbClr val="000000"/>
              </a:solidFill>
            </a:ln>
          </p:spPr>
          <p:txBody>
            <a:bodyPr wrap="square" lIns="0" tIns="0" rIns="0" bIns="0" rtlCol="0"/>
            <a:lstStyle/>
            <a:p>
              <a:endParaRPr/>
            </a:p>
          </p:txBody>
        </p:sp>
        <p:sp>
          <p:nvSpPr>
            <p:cNvPr id="42" name="object 44">
              <a:extLst>
                <a:ext uri="{FF2B5EF4-FFF2-40B4-BE49-F238E27FC236}">
                  <a16:creationId xmlns:a16="http://schemas.microsoft.com/office/drawing/2014/main" id="{F16E8D0F-FBF7-87E6-2410-1CBB4C8B88D1}"/>
                </a:ext>
              </a:extLst>
            </p:cNvPr>
            <p:cNvSpPr/>
            <p:nvPr/>
          </p:nvSpPr>
          <p:spPr>
            <a:xfrm>
              <a:off x="6803546" y="2535208"/>
              <a:ext cx="187960" cy="33655"/>
            </a:xfrm>
            <a:custGeom>
              <a:avLst/>
              <a:gdLst/>
              <a:ahLst/>
              <a:cxnLst/>
              <a:rect l="l" t="t" r="r" b="b"/>
              <a:pathLst>
                <a:path w="187959" h="33655">
                  <a:moveTo>
                    <a:pt x="21782" y="0"/>
                  </a:moveTo>
                  <a:lnTo>
                    <a:pt x="11617" y="0"/>
                  </a:lnTo>
                  <a:lnTo>
                    <a:pt x="8712" y="1548"/>
                  </a:lnTo>
                  <a:lnTo>
                    <a:pt x="4356" y="4451"/>
                  </a:lnTo>
                  <a:lnTo>
                    <a:pt x="1452" y="7354"/>
                  </a:lnTo>
                  <a:lnTo>
                    <a:pt x="0" y="11612"/>
                  </a:lnTo>
                  <a:lnTo>
                    <a:pt x="0" y="21870"/>
                  </a:lnTo>
                  <a:lnTo>
                    <a:pt x="1452" y="24773"/>
                  </a:lnTo>
                  <a:lnTo>
                    <a:pt x="4356" y="27676"/>
                  </a:lnTo>
                  <a:lnTo>
                    <a:pt x="8712" y="31934"/>
                  </a:lnTo>
                  <a:lnTo>
                    <a:pt x="11617" y="33483"/>
                  </a:lnTo>
                  <a:lnTo>
                    <a:pt x="21782" y="33483"/>
                  </a:lnTo>
                  <a:lnTo>
                    <a:pt x="26138" y="31934"/>
                  </a:lnTo>
                  <a:lnTo>
                    <a:pt x="29042" y="29031"/>
                  </a:lnTo>
                  <a:lnTo>
                    <a:pt x="31947" y="24773"/>
                  </a:lnTo>
                  <a:lnTo>
                    <a:pt x="33418" y="21870"/>
                  </a:lnTo>
                  <a:lnTo>
                    <a:pt x="33418" y="11612"/>
                  </a:lnTo>
                  <a:lnTo>
                    <a:pt x="31947" y="7354"/>
                  </a:lnTo>
                  <a:lnTo>
                    <a:pt x="26138" y="1548"/>
                  </a:lnTo>
                  <a:lnTo>
                    <a:pt x="21782" y="0"/>
                  </a:lnTo>
                  <a:close/>
                </a:path>
                <a:path w="187959" h="33655">
                  <a:moveTo>
                    <a:pt x="98764" y="0"/>
                  </a:moveTo>
                  <a:lnTo>
                    <a:pt x="88599" y="0"/>
                  </a:lnTo>
                  <a:lnTo>
                    <a:pt x="85695" y="1548"/>
                  </a:lnTo>
                  <a:lnTo>
                    <a:pt x="82791" y="4451"/>
                  </a:lnTo>
                  <a:lnTo>
                    <a:pt x="78434" y="7354"/>
                  </a:lnTo>
                  <a:lnTo>
                    <a:pt x="76982" y="11612"/>
                  </a:lnTo>
                  <a:lnTo>
                    <a:pt x="76982" y="21870"/>
                  </a:lnTo>
                  <a:lnTo>
                    <a:pt x="78434" y="24773"/>
                  </a:lnTo>
                  <a:lnTo>
                    <a:pt x="82791" y="27676"/>
                  </a:lnTo>
                  <a:lnTo>
                    <a:pt x="85695" y="31934"/>
                  </a:lnTo>
                  <a:lnTo>
                    <a:pt x="88599" y="33483"/>
                  </a:lnTo>
                  <a:lnTo>
                    <a:pt x="98764" y="33483"/>
                  </a:lnTo>
                  <a:lnTo>
                    <a:pt x="103121" y="31934"/>
                  </a:lnTo>
                  <a:lnTo>
                    <a:pt x="106025" y="29031"/>
                  </a:lnTo>
                  <a:lnTo>
                    <a:pt x="108929" y="24773"/>
                  </a:lnTo>
                  <a:lnTo>
                    <a:pt x="110382" y="21870"/>
                  </a:lnTo>
                  <a:lnTo>
                    <a:pt x="110382" y="11612"/>
                  </a:lnTo>
                  <a:lnTo>
                    <a:pt x="108929" y="7354"/>
                  </a:lnTo>
                  <a:lnTo>
                    <a:pt x="103121" y="1548"/>
                  </a:lnTo>
                  <a:lnTo>
                    <a:pt x="98764" y="0"/>
                  </a:lnTo>
                  <a:close/>
                </a:path>
                <a:path w="187959" h="33655">
                  <a:moveTo>
                    <a:pt x="175747" y="0"/>
                  </a:moveTo>
                  <a:lnTo>
                    <a:pt x="165582" y="0"/>
                  </a:lnTo>
                  <a:lnTo>
                    <a:pt x="162678" y="1548"/>
                  </a:lnTo>
                  <a:lnTo>
                    <a:pt x="158322" y="4451"/>
                  </a:lnTo>
                  <a:lnTo>
                    <a:pt x="155417" y="7354"/>
                  </a:lnTo>
                  <a:lnTo>
                    <a:pt x="153965" y="11612"/>
                  </a:lnTo>
                  <a:lnTo>
                    <a:pt x="153965" y="21870"/>
                  </a:lnTo>
                  <a:lnTo>
                    <a:pt x="155417" y="24773"/>
                  </a:lnTo>
                  <a:lnTo>
                    <a:pt x="158322" y="27676"/>
                  </a:lnTo>
                  <a:lnTo>
                    <a:pt x="162678" y="31934"/>
                  </a:lnTo>
                  <a:lnTo>
                    <a:pt x="165582" y="33483"/>
                  </a:lnTo>
                  <a:lnTo>
                    <a:pt x="175747" y="33483"/>
                  </a:lnTo>
                  <a:lnTo>
                    <a:pt x="180104" y="31934"/>
                  </a:lnTo>
                  <a:lnTo>
                    <a:pt x="183008" y="29031"/>
                  </a:lnTo>
                  <a:lnTo>
                    <a:pt x="185912" y="24773"/>
                  </a:lnTo>
                  <a:lnTo>
                    <a:pt x="187364" y="21870"/>
                  </a:lnTo>
                  <a:lnTo>
                    <a:pt x="187364" y="11612"/>
                  </a:lnTo>
                  <a:lnTo>
                    <a:pt x="185912" y="7354"/>
                  </a:lnTo>
                  <a:lnTo>
                    <a:pt x="180104" y="1548"/>
                  </a:lnTo>
                  <a:lnTo>
                    <a:pt x="175747" y="0"/>
                  </a:lnTo>
                  <a:close/>
                </a:path>
              </a:pathLst>
            </a:custGeom>
            <a:solidFill>
              <a:srgbClr val="000000"/>
            </a:solidFill>
          </p:spPr>
          <p:txBody>
            <a:bodyPr wrap="square" lIns="0" tIns="0" rIns="0" bIns="0" rtlCol="0"/>
            <a:lstStyle/>
            <a:p>
              <a:endParaRPr/>
            </a:p>
          </p:txBody>
        </p:sp>
        <p:sp>
          <p:nvSpPr>
            <p:cNvPr id="43" name="object 47">
              <a:extLst>
                <a:ext uri="{FF2B5EF4-FFF2-40B4-BE49-F238E27FC236}">
                  <a16:creationId xmlns:a16="http://schemas.microsoft.com/office/drawing/2014/main" id="{4B9D9067-2C09-A667-E6B0-57098F9BC9C3}"/>
                </a:ext>
              </a:extLst>
            </p:cNvPr>
            <p:cNvSpPr/>
            <p:nvPr/>
          </p:nvSpPr>
          <p:spPr>
            <a:xfrm>
              <a:off x="6298123" y="5405016"/>
              <a:ext cx="0" cy="0"/>
            </a:xfrm>
            <a:custGeom>
              <a:avLst/>
              <a:gdLst/>
              <a:ahLst/>
              <a:cxnLst/>
              <a:rect l="l" t="t" r="r" b="b"/>
              <a:pathLst>
                <a:path>
                  <a:moveTo>
                    <a:pt x="0" y="0"/>
                  </a:moveTo>
                  <a:lnTo>
                    <a:pt x="0" y="0"/>
                  </a:lnTo>
                </a:path>
              </a:pathLst>
            </a:custGeom>
            <a:ln w="18876">
              <a:solidFill>
                <a:srgbClr val="000000"/>
              </a:solidFill>
            </a:ln>
          </p:spPr>
          <p:txBody>
            <a:bodyPr wrap="square" lIns="0" tIns="0" rIns="0" bIns="0" rtlCol="0"/>
            <a:lstStyle/>
            <a:p>
              <a:endParaRPr/>
            </a:p>
          </p:txBody>
        </p:sp>
        <p:sp>
          <p:nvSpPr>
            <p:cNvPr id="45" name="object 51">
              <a:extLst>
                <a:ext uri="{FF2B5EF4-FFF2-40B4-BE49-F238E27FC236}">
                  <a16:creationId xmlns:a16="http://schemas.microsoft.com/office/drawing/2014/main" id="{4640BCC2-0670-ADF5-F742-6A18650F7BEC}"/>
                </a:ext>
              </a:extLst>
            </p:cNvPr>
            <p:cNvSpPr/>
            <p:nvPr/>
          </p:nvSpPr>
          <p:spPr>
            <a:xfrm>
              <a:off x="7638644" y="3805339"/>
              <a:ext cx="174625" cy="0"/>
            </a:xfrm>
            <a:custGeom>
              <a:avLst/>
              <a:gdLst/>
              <a:ahLst/>
              <a:cxnLst/>
              <a:rect l="l" t="t" r="r" b="b"/>
              <a:pathLst>
                <a:path w="174625">
                  <a:moveTo>
                    <a:pt x="0" y="0"/>
                  </a:moveTo>
                  <a:lnTo>
                    <a:pt x="0" y="0"/>
                  </a:lnTo>
                  <a:lnTo>
                    <a:pt x="174256" y="0"/>
                  </a:lnTo>
                </a:path>
              </a:pathLst>
            </a:custGeom>
            <a:ln w="37752">
              <a:solidFill>
                <a:srgbClr val="000000"/>
              </a:solidFill>
            </a:ln>
          </p:spPr>
          <p:txBody>
            <a:bodyPr wrap="square" lIns="0" tIns="0" rIns="0" bIns="0" rtlCol="0"/>
            <a:lstStyle/>
            <a:p>
              <a:endParaRPr/>
            </a:p>
          </p:txBody>
        </p:sp>
        <p:sp>
          <p:nvSpPr>
            <p:cNvPr id="46" name="object 52">
              <a:extLst>
                <a:ext uri="{FF2B5EF4-FFF2-40B4-BE49-F238E27FC236}">
                  <a16:creationId xmlns:a16="http://schemas.microsoft.com/office/drawing/2014/main" id="{30668935-F259-E8ED-56FC-74E8B93674AB}"/>
                </a:ext>
              </a:extLst>
            </p:cNvPr>
            <p:cNvSpPr/>
            <p:nvPr/>
          </p:nvSpPr>
          <p:spPr>
            <a:xfrm>
              <a:off x="7796014" y="3800213"/>
              <a:ext cx="45719" cy="2121177"/>
            </a:xfrm>
            <a:custGeom>
              <a:avLst/>
              <a:gdLst/>
              <a:ahLst/>
              <a:cxnLst/>
              <a:rect l="l" t="t" r="r" b="b"/>
              <a:pathLst>
                <a:path h="1219835">
                  <a:moveTo>
                    <a:pt x="0" y="0"/>
                  </a:moveTo>
                  <a:lnTo>
                    <a:pt x="0" y="0"/>
                  </a:lnTo>
                  <a:lnTo>
                    <a:pt x="0" y="1219699"/>
                  </a:lnTo>
                </a:path>
              </a:pathLst>
            </a:custGeom>
            <a:ln w="37767">
              <a:solidFill>
                <a:srgbClr val="000000"/>
              </a:solidFill>
            </a:ln>
          </p:spPr>
          <p:txBody>
            <a:bodyPr wrap="square" lIns="0" tIns="0" rIns="0" bIns="0" rtlCol="0"/>
            <a:lstStyle/>
            <a:p>
              <a:endParaRPr/>
            </a:p>
          </p:txBody>
        </p:sp>
        <p:sp>
          <p:nvSpPr>
            <p:cNvPr id="47" name="object 53">
              <a:extLst>
                <a:ext uri="{FF2B5EF4-FFF2-40B4-BE49-F238E27FC236}">
                  <a16:creationId xmlns:a16="http://schemas.microsoft.com/office/drawing/2014/main" id="{44C2F44F-EA4C-2E0A-781B-32D47431867C}"/>
                </a:ext>
              </a:extLst>
            </p:cNvPr>
            <p:cNvSpPr/>
            <p:nvPr/>
          </p:nvSpPr>
          <p:spPr>
            <a:xfrm>
              <a:off x="7638644" y="5925363"/>
              <a:ext cx="174625" cy="0"/>
            </a:xfrm>
            <a:custGeom>
              <a:avLst/>
              <a:gdLst/>
              <a:ahLst/>
              <a:cxnLst/>
              <a:rect l="l" t="t" r="r" b="b"/>
              <a:pathLst>
                <a:path w="174625">
                  <a:moveTo>
                    <a:pt x="174256" y="0"/>
                  </a:moveTo>
                  <a:lnTo>
                    <a:pt x="174256" y="0"/>
                  </a:lnTo>
                  <a:lnTo>
                    <a:pt x="0" y="0"/>
                  </a:lnTo>
                </a:path>
              </a:pathLst>
            </a:custGeom>
            <a:ln w="37752">
              <a:solidFill>
                <a:srgbClr val="000000"/>
              </a:solidFill>
            </a:ln>
          </p:spPr>
          <p:txBody>
            <a:bodyPr wrap="square" lIns="0" tIns="0" rIns="0" bIns="0" rtlCol="0"/>
            <a:lstStyle/>
            <a:p>
              <a:endParaRPr/>
            </a:p>
          </p:txBody>
        </p:sp>
        <p:sp>
          <p:nvSpPr>
            <p:cNvPr id="54" name="object 60">
              <a:extLst>
                <a:ext uri="{FF2B5EF4-FFF2-40B4-BE49-F238E27FC236}">
                  <a16:creationId xmlns:a16="http://schemas.microsoft.com/office/drawing/2014/main" id="{2E1D0A5B-DC31-8959-883E-6AC29B1CBA91}"/>
                </a:ext>
              </a:extLst>
            </p:cNvPr>
            <p:cNvSpPr/>
            <p:nvPr/>
          </p:nvSpPr>
          <p:spPr>
            <a:xfrm>
              <a:off x="5939387" y="2353174"/>
              <a:ext cx="174625" cy="0"/>
            </a:xfrm>
            <a:custGeom>
              <a:avLst/>
              <a:gdLst/>
              <a:ahLst/>
              <a:cxnLst/>
              <a:rect l="l" t="t" r="r" b="b"/>
              <a:pathLst>
                <a:path w="174625">
                  <a:moveTo>
                    <a:pt x="0" y="0"/>
                  </a:moveTo>
                  <a:lnTo>
                    <a:pt x="0" y="0"/>
                  </a:lnTo>
                  <a:lnTo>
                    <a:pt x="174295" y="0"/>
                  </a:lnTo>
                </a:path>
              </a:pathLst>
            </a:custGeom>
            <a:ln w="37752">
              <a:solidFill>
                <a:srgbClr val="000000"/>
              </a:solidFill>
            </a:ln>
          </p:spPr>
          <p:txBody>
            <a:bodyPr wrap="square" lIns="0" tIns="0" rIns="0" bIns="0" rtlCol="0"/>
            <a:lstStyle/>
            <a:p>
              <a:endParaRPr/>
            </a:p>
          </p:txBody>
        </p:sp>
        <p:sp>
          <p:nvSpPr>
            <p:cNvPr id="55" name="object 61">
              <a:extLst>
                <a:ext uri="{FF2B5EF4-FFF2-40B4-BE49-F238E27FC236}">
                  <a16:creationId xmlns:a16="http://schemas.microsoft.com/office/drawing/2014/main" id="{9548B382-DD9B-71DF-B7AE-A09DC1886E20}"/>
                </a:ext>
              </a:extLst>
            </p:cNvPr>
            <p:cNvSpPr/>
            <p:nvPr/>
          </p:nvSpPr>
          <p:spPr>
            <a:xfrm flipH="1">
              <a:off x="5893666" y="2353174"/>
              <a:ext cx="45719" cy="3608206"/>
            </a:xfrm>
            <a:custGeom>
              <a:avLst/>
              <a:gdLst/>
              <a:ahLst/>
              <a:cxnLst/>
              <a:rect l="l" t="t" r="r" b="b"/>
              <a:pathLst>
                <a:path h="2265679">
                  <a:moveTo>
                    <a:pt x="0" y="0"/>
                  </a:moveTo>
                  <a:lnTo>
                    <a:pt x="0" y="0"/>
                  </a:lnTo>
                  <a:lnTo>
                    <a:pt x="0" y="2265228"/>
                  </a:lnTo>
                </a:path>
              </a:pathLst>
            </a:custGeom>
            <a:ln w="37767">
              <a:solidFill>
                <a:srgbClr val="000000"/>
              </a:solidFill>
            </a:ln>
          </p:spPr>
          <p:txBody>
            <a:bodyPr wrap="square" lIns="0" tIns="0" rIns="0" bIns="0" rtlCol="0"/>
            <a:lstStyle/>
            <a:p>
              <a:endParaRPr/>
            </a:p>
          </p:txBody>
        </p:sp>
        <p:sp>
          <p:nvSpPr>
            <p:cNvPr id="56" name="object 62">
              <a:extLst>
                <a:ext uri="{FF2B5EF4-FFF2-40B4-BE49-F238E27FC236}">
                  <a16:creationId xmlns:a16="http://schemas.microsoft.com/office/drawing/2014/main" id="{D19F7F78-87F7-54AC-DF2C-FAEB1C5A6808}"/>
                </a:ext>
              </a:extLst>
            </p:cNvPr>
            <p:cNvSpPr/>
            <p:nvPr/>
          </p:nvSpPr>
          <p:spPr>
            <a:xfrm>
              <a:off x="5939387" y="5945572"/>
              <a:ext cx="174625" cy="0"/>
            </a:xfrm>
            <a:custGeom>
              <a:avLst/>
              <a:gdLst/>
              <a:ahLst/>
              <a:cxnLst/>
              <a:rect l="l" t="t" r="r" b="b"/>
              <a:pathLst>
                <a:path w="174625">
                  <a:moveTo>
                    <a:pt x="174295" y="0"/>
                  </a:moveTo>
                  <a:lnTo>
                    <a:pt x="174295" y="0"/>
                  </a:lnTo>
                  <a:lnTo>
                    <a:pt x="0" y="0"/>
                  </a:lnTo>
                </a:path>
              </a:pathLst>
            </a:custGeom>
            <a:ln w="37752">
              <a:solidFill>
                <a:srgbClr val="000000"/>
              </a:solidFill>
            </a:ln>
          </p:spPr>
          <p:txBody>
            <a:bodyPr wrap="square" lIns="0" tIns="0" rIns="0" bIns="0" rtlCol="0"/>
            <a:lstStyle/>
            <a:p>
              <a:endParaRPr/>
            </a:p>
          </p:txBody>
        </p:sp>
        <p:sp>
          <p:nvSpPr>
            <p:cNvPr id="60" name="object 68">
              <a:extLst>
                <a:ext uri="{FF2B5EF4-FFF2-40B4-BE49-F238E27FC236}">
                  <a16:creationId xmlns:a16="http://schemas.microsoft.com/office/drawing/2014/main" id="{6D4A3BD5-B752-089C-BFAA-13D8AD1185F8}"/>
                </a:ext>
              </a:extLst>
            </p:cNvPr>
            <p:cNvSpPr/>
            <p:nvPr/>
          </p:nvSpPr>
          <p:spPr>
            <a:xfrm>
              <a:off x="7791214" y="2222531"/>
              <a:ext cx="170180" cy="179070"/>
            </a:xfrm>
            <a:custGeom>
              <a:avLst/>
              <a:gdLst/>
              <a:ahLst/>
              <a:cxnLst/>
              <a:rect l="l" t="t" r="r" b="b"/>
              <a:pathLst>
                <a:path w="170179" h="179069">
                  <a:moveTo>
                    <a:pt x="169803" y="17419"/>
                  </a:moveTo>
                  <a:lnTo>
                    <a:pt x="0" y="17419"/>
                  </a:lnTo>
                  <a:lnTo>
                    <a:pt x="0" y="30580"/>
                  </a:lnTo>
                  <a:lnTo>
                    <a:pt x="169803" y="30580"/>
                  </a:lnTo>
                  <a:lnTo>
                    <a:pt x="169803" y="17419"/>
                  </a:lnTo>
                  <a:close/>
                </a:path>
                <a:path w="170179" h="179069">
                  <a:moveTo>
                    <a:pt x="87128" y="0"/>
                  </a:moveTo>
                  <a:lnTo>
                    <a:pt x="72607" y="2903"/>
                  </a:lnTo>
                  <a:lnTo>
                    <a:pt x="73962" y="7354"/>
                  </a:lnTo>
                  <a:lnTo>
                    <a:pt x="76866" y="13161"/>
                  </a:lnTo>
                  <a:lnTo>
                    <a:pt x="78415" y="17419"/>
                  </a:lnTo>
                  <a:lnTo>
                    <a:pt x="92937" y="17419"/>
                  </a:lnTo>
                  <a:lnTo>
                    <a:pt x="91388" y="11612"/>
                  </a:lnTo>
                  <a:lnTo>
                    <a:pt x="90032" y="5806"/>
                  </a:lnTo>
                  <a:lnTo>
                    <a:pt x="87128" y="0"/>
                  </a:lnTo>
                  <a:close/>
                </a:path>
                <a:path w="170179" h="179069">
                  <a:moveTo>
                    <a:pt x="159735" y="92901"/>
                  </a:moveTo>
                  <a:lnTo>
                    <a:pt x="8712" y="92901"/>
                  </a:lnTo>
                  <a:lnTo>
                    <a:pt x="8712" y="178641"/>
                  </a:lnTo>
                  <a:lnTo>
                    <a:pt x="23234" y="178641"/>
                  </a:lnTo>
                  <a:lnTo>
                    <a:pt x="23234" y="104514"/>
                  </a:lnTo>
                  <a:lnTo>
                    <a:pt x="159735" y="104514"/>
                  </a:lnTo>
                  <a:lnTo>
                    <a:pt x="159735" y="92901"/>
                  </a:lnTo>
                  <a:close/>
                </a:path>
                <a:path w="170179" h="179069">
                  <a:moveTo>
                    <a:pt x="159735" y="104514"/>
                  </a:moveTo>
                  <a:lnTo>
                    <a:pt x="146569" y="104514"/>
                  </a:lnTo>
                  <a:lnTo>
                    <a:pt x="146569" y="162577"/>
                  </a:lnTo>
                  <a:lnTo>
                    <a:pt x="142309" y="165480"/>
                  </a:lnTo>
                  <a:lnTo>
                    <a:pt x="119075" y="165480"/>
                  </a:lnTo>
                  <a:lnTo>
                    <a:pt x="123335" y="178641"/>
                  </a:lnTo>
                  <a:lnTo>
                    <a:pt x="139405" y="178641"/>
                  </a:lnTo>
                  <a:lnTo>
                    <a:pt x="148054" y="177311"/>
                  </a:lnTo>
                  <a:lnTo>
                    <a:pt x="154435" y="173512"/>
                  </a:lnTo>
                  <a:lnTo>
                    <a:pt x="158383" y="167537"/>
                  </a:lnTo>
                  <a:lnTo>
                    <a:pt x="159735" y="159674"/>
                  </a:lnTo>
                  <a:lnTo>
                    <a:pt x="159735" y="104514"/>
                  </a:lnTo>
                  <a:close/>
                </a:path>
                <a:path w="170179" h="179069">
                  <a:moveTo>
                    <a:pt x="123335" y="116126"/>
                  </a:moveTo>
                  <a:lnTo>
                    <a:pt x="46468" y="116126"/>
                  </a:lnTo>
                  <a:lnTo>
                    <a:pt x="46468" y="155416"/>
                  </a:lnTo>
                  <a:lnTo>
                    <a:pt x="123335" y="155416"/>
                  </a:lnTo>
                  <a:lnTo>
                    <a:pt x="123335" y="145158"/>
                  </a:lnTo>
                  <a:lnTo>
                    <a:pt x="59440" y="145158"/>
                  </a:lnTo>
                  <a:lnTo>
                    <a:pt x="59440" y="127739"/>
                  </a:lnTo>
                  <a:lnTo>
                    <a:pt x="123335" y="127739"/>
                  </a:lnTo>
                  <a:lnTo>
                    <a:pt x="123335" y="116126"/>
                  </a:lnTo>
                  <a:close/>
                </a:path>
                <a:path w="170179" h="179069">
                  <a:moveTo>
                    <a:pt x="123335" y="127739"/>
                  </a:moveTo>
                  <a:lnTo>
                    <a:pt x="110362" y="127739"/>
                  </a:lnTo>
                  <a:lnTo>
                    <a:pt x="110362" y="145158"/>
                  </a:lnTo>
                  <a:lnTo>
                    <a:pt x="123335" y="145158"/>
                  </a:lnTo>
                  <a:lnTo>
                    <a:pt x="123335" y="127739"/>
                  </a:lnTo>
                  <a:close/>
                </a:path>
                <a:path w="170179" h="179069">
                  <a:moveTo>
                    <a:pt x="139405" y="43547"/>
                  </a:moveTo>
                  <a:lnTo>
                    <a:pt x="30398" y="43547"/>
                  </a:lnTo>
                  <a:lnTo>
                    <a:pt x="30398" y="81288"/>
                  </a:lnTo>
                  <a:lnTo>
                    <a:pt x="139405" y="81288"/>
                  </a:lnTo>
                  <a:lnTo>
                    <a:pt x="139405" y="69676"/>
                  </a:lnTo>
                  <a:lnTo>
                    <a:pt x="44919" y="69676"/>
                  </a:lnTo>
                  <a:lnTo>
                    <a:pt x="44919" y="53805"/>
                  </a:lnTo>
                  <a:lnTo>
                    <a:pt x="139405" y="53805"/>
                  </a:lnTo>
                  <a:lnTo>
                    <a:pt x="139405" y="43547"/>
                  </a:lnTo>
                  <a:close/>
                </a:path>
                <a:path w="170179" h="179069">
                  <a:moveTo>
                    <a:pt x="139405" y="53805"/>
                  </a:moveTo>
                  <a:lnTo>
                    <a:pt x="124884" y="53805"/>
                  </a:lnTo>
                  <a:lnTo>
                    <a:pt x="124884" y="69676"/>
                  </a:lnTo>
                  <a:lnTo>
                    <a:pt x="139405" y="69676"/>
                  </a:lnTo>
                  <a:lnTo>
                    <a:pt x="139405" y="53805"/>
                  </a:lnTo>
                  <a:close/>
                </a:path>
              </a:pathLst>
            </a:custGeom>
            <a:solidFill>
              <a:srgbClr val="000000"/>
            </a:solidFill>
          </p:spPr>
          <p:txBody>
            <a:bodyPr wrap="square" lIns="0" tIns="0" rIns="0" bIns="0" rtlCol="0"/>
            <a:lstStyle/>
            <a:p>
              <a:endParaRPr/>
            </a:p>
          </p:txBody>
        </p:sp>
        <p:sp>
          <p:nvSpPr>
            <p:cNvPr id="61" name="object 69">
              <a:extLst>
                <a:ext uri="{FF2B5EF4-FFF2-40B4-BE49-F238E27FC236}">
                  <a16:creationId xmlns:a16="http://schemas.microsoft.com/office/drawing/2014/main" id="{7624DEA0-49D4-4A84-7E12-F5ED9828696D}"/>
                </a:ext>
              </a:extLst>
            </p:cNvPr>
            <p:cNvSpPr/>
            <p:nvPr/>
          </p:nvSpPr>
          <p:spPr>
            <a:xfrm>
              <a:off x="7979992" y="2224081"/>
              <a:ext cx="179070" cy="174625"/>
            </a:xfrm>
            <a:custGeom>
              <a:avLst/>
              <a:gdLst/>
              <a:ahLst/>
              <a:cxnLst/>
              <a:rect l="l" t="t" r="r" b="b"/>
              <a:pathLst>
                <a:path w="179070" h="174625">
                  <a:moveTo>
                    <a:pt x="88483" y="81288"/>
                  </a:moveTo>
                  <a:lnTo>
                    <a:pt x="73962" y="81288"/>
                  </a:lnTo>
                  <a:lnTo>
                    <a:pt x="73962" y="153868"/>
                  </a:lnTo>
                  <a:lnTo>
                    <a:pt x="75314" y="162514"/>
                  </a:lnTo>
                  <a:lnTo>
                    <a:pt x="79262" y="168891"/>
                  </a:lnTo>
                  <a:lnTo>
                    <a:pt x="85643" y="172838"/>
                  </a:lnTo>
                  <a:lnTo>
                    <a:pt x="94292" y="174190"/>
                  </a:lnTo>
                  <a:lnTo>
                    <a:pt x="162639" y="174190"/>
                  </a:lnTo>
                  <a:lnTo>
                    <a:pt x="167092" y="171287"/>
                  </a:lnTo>
                  <a:lnTo>
                    <a:pt x="169997" y="168383"/>
                  </a:lnTo>
                  <a:lnTo>
                    <a:pt x="172937" y="163678"/>
                  </a:lnTo>
                  <a:lnTo>
                    <a:pt x="173792" y="161029"/>
                  </a:lnTo>
                  <a:lnTo>
                    <a:pt x="91388" y="161029"/>
                  </a:lnTo>
                  <a:lnTo>
                    <a:pt x="88483" y="158126"/>
                  </a:lnTo>
                  <a:lnTo>
                    <a:pt x="88483" y="81288"/>
                  </a:lnTo>
                  <a:close/>
                </a:path>
                <a:path w="179070" h="174625">
                  <a:moveTo>
                    <a:pt x="165544" y="129094"/>
                  </a:moveTo>
                  <a:lnTo>
                    <a:pt x="156831" y="161029"/>
                  </a:lnTo>
                  <a:lnTo>
                    <a:pt x="173792" y="161029"/>
                  </a:lnTo>
                  <a:lnTo>
                    <a:pt x="175370" y="156142"/>
                  </a:lnTo>
                  <a:lnTo>
                    <a:pt x="177294" y="145630"/>
                  </a:lnTo>
                  <a:lnTo>
                    <a:pt x="178710" y="131997"/>
                  </a:lnTo>
                  <a:lnTo>
                    <a:pt x="165544" y="129094"/>
                  </a:lnTo>
                  <a:close/>
                </a:path>
                <a:path w="179070" h="174625">
                  <a:moveTo>
                    <a:pt x="37755" y="65224"/>
                  </a:moveTo>
                  <a:lnTo>
                    <a:pt x="24589" y="65224"/>
                  </a:lnTo>
                  <a:lnTo>
                    <a:pt x="24589" y="133545"/>
                  </a:lnTo>
                  <a:lnTo>
                    <a:pt x="15876" y="136449"/>
                  </a:lnTo>
                  <a:lnTo>
                    <a:pt x="8712" y="137803"/>
                  </a:lnTo>
                  <a:lnTo>
                    <a:pt x="0" y="139352"/>
                  </a:lnTo>
                  <a:lnTo>
                    <a:pt x="2904" y="153868"/>
                  </a:lnTo>
                  <a:lnTo>
                    <a:pt x="18106" y="149467"/>
                  </a:lnTo>
                  <a:lnTo>
                    <a:pt x="33036" y="144795"/>
                  </a:lnTo>
                  <a:lnTo>
                    <a:pt x="47421" y="139579"/>
                  </a:lnTo>
                  <a:lnTo>
                    <a:pt x="60989" y="133545"/>
                  </a:lnTo>
                  <a:lnTo>
                    <a:pt x="60989" y="129094"/>
                  </a:lnTo>
                  <a:lnTo>
                    <a:pt x="37755" y="129094"/>
                  </a:lnTo>
                  <a:lnTo>
                    <a:pt x="37755" y="65224"/>
                  </a:lnTo>
                  <a:close/>
                </a:path>
                <a:path w="179070" h="174625">
                  <a:moveTo>
                    <a:pt x="129337" y="68127"/>
                  </a:moveTo>
                  <a:lnTo>
                    <a:pt x="116171" y="68127"/>
                  </a:lnTo>
                  <a:lnTo>
                    <a:pt x="116171" y="137803"/>
                  </a:lnTo>
                  <a:lnTo>
                    <a:pt x="129337" y="137803"/>
                  </a:lnTo>
                  <a:lnTo>
                    <a:pt x="129337" y="68127"/>
                  </a:lnTo>
                  <a:close/>
                </a:path>
                <a:path w="179070" h="174625">
                  <a:moveTo>
                    <a:pt x="60989" y="119030"/>
                  </a:moveTo>
                  <a:lnTo>
                    <a:pt x="53632" y="123288"/>
                  </a:lnTo>
                  <a:lnTo>
                    <a:pt x="44919" y="126191"/>
                  </a:lnTo>
                  <a:lnTo>
                    <a:pt x="37755" y="129094"/>
                  </a:lnTo>
                  <a:lnTo>
                    <a:pt x="60989" y="129094"/>
                  </a:lnTo>
                  <a:lnTo>
                    <a:pt x="60989" y="119030"/>
                  </a:lnTo>
                  <a:close/>
                </a:path>
                <a:path w="179070" h="174625">
                  <a:moveTo>
                    <a:pt x="171196" y="55160"/>
                  </a:moveTo>
                  <a:lnTo>
                    <a:pt x="158380" y="55160"/>
                  </a:lnTo>
                  <a:lnTo>
                    <a:pt x="158138" y="73386"/>
                  </a:lnTo>
                  <a:lnTo>
                    <a:pt x="157605" y="87022"/>
                  </a:lnTo>
                  <a:lnTo>
                    <a:pt x="157073" y="96339"/>
                  </a:lnTo>
                  <a:lnTo>
                    <a:pt x="156831" y="101610"/>
                  </a:lnTo>
                  <a:lnTo>
                    <a:pt x="155475" y="105868"/>
                  </a:lnTo>
                  <a:lnTo>
                    <a:pt x="151022" y="107417"/>
                  </a:lnTo>
                  <a:lnTo>
                    <a:pt x="138050" y="107417"/>
                  </a:lnTo>
                  <a:lnTo>
                    <a:pt x="142309" y="120384"/>
                  </a:lnTo>
                  <a:lnTo>
                    <a:pt x="143858" y="120384"/>
                  </a:lnTo>
                  <a:lnTo>
                    <a:pt x="153636" y="119795"/>
                  </a:lnTo>
                  <a:lnTo>
                    <a:pt x="170481" y="84651"/>
                  </a:lnTo>
                  <a:lnTo>
                    <a:pt x="171118" y="63869"/>
                  </a:lnTo>
                  <a:lnTo>
                    <a:pt x="171196" y="55160"/>
                  </a:lnTo>
                  <a:close/>
                </a:path>
                <a:path w="179070" h="174625">
                  <a:moveTo>
                    <a:pt x="88483" y="20322"/>
                  </a:moveTo>
                  <a:lnTo>
                    <a:pt x="73962" y="20322"/>
                  </a:lnTo>
                  <a:lnTo>
                    <a:pt x="73962" y="66772"/>
                  </a:lnTo>
                  <a:lnTo>
                    <a:pt x="58085" y="72579"/>
                  </a:lnTo>
                  <a:lnTo>
                    <a:pt x="58085" y="85546"/>
                  </a:lnTo>
                  <a:lnTo>
                    <a:pt x="73962" y="81288"/>
                  </a:lnTo>
                  <a:lnTo>
                    <a:pt x="88483" y="81288"/>
                  </a:lnTo>
                  <a:lnTo>
                    <a:pt x="88483" y="76837"/>
                  </a:lnTo>
                  <a:lnTo>
                    <a:pt x="116171" y="68127"/>
                  </a:lnTo>
                  <a:lnTo>
                    <a:pt x="129337" y="68127"/>
                  </a:lnTo>
                  <a:lnTo>
                    <a:pt x="129337" y="63869"/>
                  </a:lnTo>
                  <a:lnTo>
                    <a:pt x="88483" y="63869"/>
                  </a:lnTo>
                  <a:lnTo>
                    <a:pt x="88483" y="20322"/>
                  </a:lnTo>
                  <a:close/>
                </a:path>
                <a:path w="179070" h="174625">
                  <a:moveTo>
                    <a:pt x="58085" y="52257"/>
                  </a:moveTo>
                  <a:lnTo>
                    <a:pt x="2904" y="52257"/>
                  </a:lnTo>
                  <a:lnTo>
                    <a:pt x="2904" y="65224"/>
                  </a:lnTo>
                  <a:lnTo>
                    <a:pt x="58085" y="65224"/>
                  </a:lnTo>
                  <a:lnTo>
                    <a:pt x="58085" y="52257"/>
                  </a:lnTo>
                  <a:close/>
                </a:path>
                <a:path w="179070" h="174625">
                  <a:moveTo>
                    <a:pt x="129337" y="0"/>
                  </a:moveTo>
                  <a:lnTo>
                    <a:pt x="116171" y="0"/>
                  </a:lnTo>
                  <a:lnTo>
                    <a:pt x="116171" y="55160"/>
                  </a:lnTo>
                  <a:lnTo>
                    <a:pt x="88483" y="63869"/>
                  </a:lnTo>
                  <a:lnTo>
                    <a:pt x="129337" y="63869"/>
                  </a:lnTo>
                  <a:lnTo>
                    <a:pt x="158380" y="55160"/>
                  </a:lnTo>
                  <a:lnTo>
                    <a:pt x="171196" y="55160"/>
                  </a:lnTo>
                  <a:lnTo>
                    <a:pt x="171236" y="50708"/>
                  </a:lnTo>
                  <a:lnTo>
                    <a:pt x="129337" y="50708"/>
                  </a:lnTo>
                  <a:lnTo>
                    <a:pt x="129337" y="0"/>
                  </a:lnTo>
                  <a:close/>
                </a:path>
                <a:path w="179070" h="174625">
                  <a:moveTo>
                    <a:pt x="37755" y="1354"/>
                  </a:moveTo>
                  <a:lnTo>
                    <a:pt x="24589" y="1354"/>
                  </a:lnTo>
                  <a:lnTo>
                    <a:pt x="24589" y="52257"/>
                  </a:lnTo>
                  <a:lnTo>
                    <a:pt x="37755" y="52257"/>
                  </a:lnTo>
                  <a:lnTo>
                    <a:pt x="37755" y="1354"/>
                  </a:lnTo>
                  <a:close/>
                </a:path>
                <a:path w="179070" h="174625">
                  <a:moveTo>
                    <a:pt x="171352" y="37741"/>
                  </a:moveTo>
                  <a:lnTo>
                    <a:pt x="129337" y="50708"/>
                  </a:lnTo>
                  <a:lnTo>
                    <a:pt x="171236" y="50708"/>
                  </a:lnTo>
                  <a:lnTo>
                    <a:pt x="171352" y="37741"/>
                  </a:lnTo>
                  <a:close/>
                </a:path>
              </a:pathLst>
            </a:custGeom>
            <a:solidFill>
              <a:srgbClr val="000000"/>
            </a:solidFill>
          </p:spPr>
          <p:txBody>
            <a:bodyPr wrap="square" lIns="0" tIns="0" rIns="0" bIns="0" rtlCol="0"/>
            <a:lstStyle/>
            <a:p>
              <a:endParaRPr/>
            </a:p>
          </p:txBody>
        </p:sp>
        <p:sp>
          <p:nvSpPr>
            <p:cNvPr id="62" name="object 70">
              <a:extLst>
                <a:ext uri="{FF2B5EF4-FFF2-40B4-BE49-F238E27FC236}">
                  <a16:creationId xmlns:a16="http://schemas.microsoft.com/office/drawing/2014/main" id="{155DED95-111C-066F-99C5-77C5830FD1BA}"/>
                </a:ext>
              </a:extLst>
            </p:cNvPr>
            <p:cNvSpPr/>
            <p:nvPr/>
          </p:nvSpPr>
          <p:spPr>
            <a:xfrm>
              <a:off x="8173224" y="2224080"/>
              <a:ext cx="179070" cy="170180"/>
            </a:xfrm>
            <a:custGeom>
              <a:avLst/>
              <a:gdLst/>
              <a:ahLst/>
              <a:cxnLst/>
              <a:rect l="l" t="t" r="r" b="b"/>
              <a:pathLst>
                <a:path w="179070" h="170180">
                  <a:moveTo>
                    <a:pt x="178516" y="156771"/>
                  </a:moveTo>
                  <a:lnTo>
                    <a:pt x="56536" y="156771"/>
                  </a:lnTo>
                  <a:lnTo>
                    <a:pt x="56536" y="169738"/>
                  </a:lnTo>
                  <a:lnTo>
                    <a:pt x="178516" y="169738"/>
                  </a:lnTo>
                  <a:lnTo>
                    <a:pt x="178516" y="156771"/>
                  </a:lnTo>
                  <a:close/>
                </a:path>
                <a:path w="179070" h="170180">
                  <a:moveTo>
                    <a:pt x="92937" y="40644"/>
                  </a:moveTo>
                  <a:lnTo>
                    <a:pt x="78415" y="40644"/>
                  </a:lnTo>
                  <a:lnTo>
                    <a:pt x="78415" y="156771"/>
                  </a:lnTo>
                  <a:lnTo>
                    <a:pt x="92937" y="156771"/>
                  </a:lnTo>
                  <a:lnTo>
                    <a:pt x="92937" y="40644"/>
                  </a:lnTo>
                  <a:close/>
                </a:path>
                <a:path w="179070" h="170180">
                  <a:moveTo>
                    <a:pt x="134952" y="0"/>
                  </a:moveTo>
                  <a:lnTo>
                    <a:pt x="121979" y="0"/>
                  </a:lnTo>
                  <a:lnTo>
                    <a:pt x="121979" y="156771"/>
                  </a:lnTo>
                  <a:lnTo>
                    <a:pt x="134952" y="156771"/>
                  </a:lnTo>
                  <a:lnTo>
                    <a:pt x="134952" y="75482"/>
                  </a:lnTo>
                  <a:lnTo>
                    <a:pt x="172707" y="75482"/>
                  </a:lnTo>
                  <a:lnTo>
                    <a:pt x="172707" y="62321"/>
                  </a:lnTo>
                  <a:lnTo>
                    <a:pt x="134952" y="62321"/>
                  </a:lnTo>
                  <a:lnTo>
                    <a:pt x="134952" y="0"/>
                  </a:lnTo>
                  <a:close/>
                </a:path>
                <a:path w="179070" h="170180">
                  <a:moveTo>
                    <a:pt x="39110" y="63869"/>
                  </a:moveTo>
                  <a:lnTo>
                    <a:pt x="26138" y="63869"/>
                  </a:lnTo>
                  <a:lnTo>
                    <a:pt x="26138" y="133545"/>
                  </a:lnTo>
                  <a:lnTo>
                    <a:pt x="0" y="137803"/>
                  </a:lnTo>
                  <a:lnTo>
                    <a:pt x="2904" y="153868"/>
                  </a:lnTo>
                  <a:lnTo>
                    <a:pt x="19806" y="149489"/>
                  </a:lnTo>
                  <a:lnTo>
                    <a:pt x="35746" y="144965"/>
                  </a:lnTo>
                  <a:lnTo>
                    <a:pt x="50852" y="140150"/>
                  </a:lnTo>
                  <a:lnTo>
                    <a:pt x="65249" y="134900"/>
                  </a:lnTo>
                  <a:lnTo>
                    <a:pt x="65249" y="129094"/>
                  </a:lnTo>
                  <a:lnTo>
                    <a:pt x="39110" y="129094"/>
                  </a:lnTo>
                  <a:lnTo>
                    <a:pt x="39110" y="63869"/>
                  </a:lnTo>
                  <a:close/>
                </a:path>
                <a:path w="179070" h="170180">
                  <a:moveTo>
                    <a:pt x="65249" y="120384"/>
                  </a:moveTo>
                  <a:lnTo>
                    <a:pt x="59586" y="123215"/>
                  </a:lnTo>
                  <a:lnTo>
                    <a:pt x="53341" y="125320"/>
                  </a:lnTo>
                  <a:lnTo>
                    <a:pt x="39110" y="129094"/>
                  </a:lnTo>
                  <a:lnTo>
                    <a:pt x="65249" y="129094"/>
                  </a:lnTo>
                  <a:lnTo>
                    <a:pt x="65249" y="120384"/>
                  </a:lnTo>
                  <a:close/>
                </a:path>
                <a:path w="179070" h="170180">
                  <a:moveTo>
                    <a:pt x="63894" y="49353"/>
                  </a:moveTo>
                  <a:lnTo>
                    <a:pt x="1355" y="49353"/>
                  </a:lnTo>
                  <a:lnTo>
                    <a:pt x="1355" y="63869"/>
                  </a:lnTo>
                  <a:lnTo>
                    <a:pt x="63894" y="63869"/>
                  </a:lnTo>
                  <a:lnTo>
                    <a:pt x="63894" y="49353"/>
                  </a:lnTo>
                  <a:close/>
                </a:path>
                <a:path w="179070" h="170180">
                  <a:moveTo>
                    <a:pt x="39110" y="1354"/>
                  </a:moveTo>
                  <a:lnTo>
                    <a:pt x="26138" y="1354"/>
                  </a:lnTo>
                  <a:lnTo>
                    <a:pt x="26138" y="49353"/>
                  </a:lnTo>
                  <a:lnTo>
                    <a:pt x="39110" y="49353"/>
                  </a:lnTo>
                  <a:lnTo>
                    <a:pt x="39110" y="1354"/>
                  </a:lnTo>
                  <a:close/>
                </a:path>
              </a:pathLst>
            </a:custGeom>
            <a:solidFill>
              <a:srgbClr val="000000"/>
            </a:solidFill>
          </p:spPr>
          <p:txBody>
            <a:bodyPr wrap="square" lIns="0" tIns="0" rIns="0" bIns="0" rtlCol="0"/>
            <a:lstStyle/>
            <a:p>
              <a:endParaRPr/>
            </a:p>
          </p:txBody>
        </p:sp>
        <p:sp>
          <p:nvSpPr>
            <p:cNvPr id="63" name="object 71">
              <a:extLst>
                <a:ext uri="{FF2B5EF4-FFF2-40B4-BE49-F238E27FC236}">
                  <a16:creationId xmlns:a16="http://schemas.microsoft.com/office/drawing/2014/main" id="{C63B4D24-3648-F755-807E-CC64352CCBCF}"/>
                </a:ext>
              </a:extLst>
            </p:cNvPr>
            <p:cNvSpPr/>
            <p:nvPr/>
          </p:nvSpPr>
          <p:spPr>
            <a:xfrm>
              <a:off x="7785406" y="5987799"/>
              <a:ext cx="179070" cy="177165"/>
            </a:xfrm>
            <a:custGeom>
              <a:avLst/>
              <a:gdLst/>
              <a:ahLst/>
              <a:cxnLst/>
              <a:rect l="l" t="t" r="r" b="b"/>
              <a:pathLst>
                <a:path w="179070" h="177164">
                  <a:moveTo>
                    <a:pt x="39110" y="68243"/>
                  </a:moveTo>
                  <a:lnTo>
                    <a:pt x="26138" y="68243"/>
                  </a:lnTo>
                  <a:lnTo>
                    <a:pt x="26138" y="177151"/>
                  </a:lnTo>
                  <a:lnTo>
                    <a:pt x="39110" y="177151"/>
                  </a:lnTo>
                  <a:lnTo>
                    <a:pt x="39110" y="68243"/>
                  </a:lnTo>
                  <a:close/>
                </a:path>
                <a:path w="179070" h="177164">
                  <a:moveTo>
                    <a:pt x="108813" y="133584"/>
                  </a:moveTo>
                  <a:lnTo>
                    <a:pt x="100100" y="140842"/>
                  </a:lnTo>
                  <a:lnTo>
                    <a:pt x="107243" y="150371"/>
                  </a:lnTo>
                  <a:lnTo>
                    <a:pt x="113387" y="159359"/>
                  </a:lnTo>
                  <a:lnTo>
                    <a:pt x="118697" y="167803"/>
                  </a:lnTo>
                  <a:lnTo>
                    <a:pt x="123335" y="175699"/>
                  </a:lnTo>
                  <a:lnTo>
                    <a:pt x="134952" y="168442"/>
                  </a:lnTo>
                  <a:lnTo>
                    <a:pt x="130051" y="160537"/>
                  </a:lnTo>
                  <a:lnTo>
                    <a:pt x="124061" y="152094"/>
                  </a:lnTo>
                  <a:lnTo>
                    <a:pt x="116982" y="143110"/>
                  </a:lnTo>
                  <a:lnTo>
                    <a:pt x="108813" y="133584"/>
                  </a:lnTo>
                  <a:close/>
                </a:path>
                <a:path w="179070" h="177164">
                  <a:moveTo>
                    <a:pt x="134952" y="84211"/>
                  </a:moveTo>
                  <a:lnTo>
                    <a:pt x="121979" y="84211"/>
                  </a:lnTo>
                  <a:lnTo>
                    <a:pt x="123026" y="91563"/>
                  </a:lnTo>
                  <a:lnTo>
                    <a:pt x="133935" y="138120"/>
                  </a:lnTo>
                  <a:lnTo>
                    <a:pt x="156831" y="172796"/>
                  </a:lnTo>
                  <a:lnTo>
                    <a:pt x="162639" y="172796"/>
                  </a:lnTo>
                  <a:lnTo>
                    <a:pt x="167543" y="170298"/>
                  </a:lnTo>
                  <a:lnTo>
                    <a:pt x="171667" y="162625"/>
                  </a:lnTo>
                  <a:lnTo>
                    <a:pt x="173254" y="156809"/>
                  </a:lnTo>
                  <a:lnTo>
                    <a:pt x="158186" y="156809"/>
                  </a:lnTo>
                  <a:lnTo>
                    <a:pt x="153926" y="152455"/>
                  </a:lnTo>
                  <a:lnTo>
                    <a:pt x="139405" y="106004"/>
                  </a:lnTo>
                  <a:lnTo>
                    <a:pt x="137856" y="100198"/>
                  </a:lnTo>
                  <a:lnTo>
                    <a:pt x="136501" y="92920"/>
                  </a:lnTo>
                  <a:lnTo>
                    <a:pt x="134952" y="84211"/>
                  </a:lnTo>
                  <a:close/>
                </a:path>
                <a:path w="179070" h="177164">
                  <a:moveTo>
                    <a:pt x="159735" y="2903"/>
                  </a:moveTo>
                  <a:lnTo>
                    <a:pt x="140676" y="8323"/>
                  </a:lnTo>
                  <a:lnTo>
                    <a:pt x="118349" y="13608"/>
                  </a:lnTo>
                  <a:lnTo>
                    <a:pt x="92755" y="18621"/>
                  </a:lnTo>
                  <a:lnTo>
                    <a:pt x="63894" y="23225"/>
                  </a:lnTo>
                  <a:lnTo>
                    <a:pt x="63894" y="155358"/>
                  </a:lnTo>
                  <a:lnTo>
                    <a:pt x="62345" y="156809"/>
                  </a:lnTo>
                  <a:lnTo>
                    <a:pt x="58085" y="158261"/>
                  </a:lnTo>
                  <a:lnTo>
                    <a:pt x="62345" y="171345"/>
                  </a:lnTo>
                  <a:lnTo>
                    <a:pt x="71929" y="167466"/>
                  </a:lnTo>
                  <a:lnTo>
                    <a:pt x="89355" y="161334"/>
                  </a:lnTo>
                  <a:lnTo>
                    <a:pt x="97196" y="158261"/>
                  </a:lnTo>
                  <a:lnTo>
                    <a:pt x="96228" y="153906"/>
                  </a:lnTo>
                  <a:lnTo>
                    <a:pt x="76866" y="153906"/>
                  </a:lnTo>
                  <a:lnTo>
                    <a:pt x="76866" y="84211"/>
                  </a:lnTo>
                  <a:lnTo>
                    <a:pt x="175612" y="84211"/>
                  </a:lnTo>
                  <a:lnTo>
                    <a:pt x="175612" y="71147"/>
                  </a:lnTo>
                  <a:lnTo>
                    <a:pt x="76866" y="71147"/>
                  </a:lnTo>
                  <a:lnTo>
                    <a:pt x="76866" y="34857"/>
                  </a:lnTo>
                  <a:lnTo>
                    <a:pt x="88607" y="32668"/>
                  </a:lnTo>
                  <a:lnTo>
                    <a:pt x="99641" y="30485"/>
                  </a:lnTo>
                  <a:lnTo>
                    <a:pt x="109839" y="28306"/>
                  </a:lnTo>
                  <a:lnTo>
                    <a:pt x="119075" y="26128"/>
                  </a:lnTo>
                  <a:lnTo>
                    <a:pt x="133601" y="26128"/>
                  </a:lnTo>
                  <a:lnTo>
                    <a:pt x="133596" y="23225"/>
                  </a:lnTo>
                  <a:lnTo>
                    <a:pt x="142857" y="21047"/>
                  </a:lnTo>
                  <a:lnTo>
                    <a:pt x="151337" y="18870"/>
                  </a:lnTo>
                  <a:lnTo>
                    <a:pt x="159272" y="16693"/>
                  </a:lnTo>
                  <a:lnTo>
                    <a:pt x="166899" y="14515"/>
                  </a:lnTo>
                  <a:lnTo>
                    <a:pt x="159735" y="2903"/>
                  </a:lnTo>
                  <a:close/>
                </a:path>
                <a:path w="179070" h="177164">
                  <a:moveTo>
                    <a:pt x="166899" y="124875"/>
                  </a:moveTo>
                  <a:lnTo>
                    <a:pt x="165616" y="139050"/>
                  </a:lnTo>
                  <a:lnTo>
                    <a:pt x="163898" y="149007"/>
                  </a:lnTo>
                  <a:lnTo>
                    <a:pt x="161889" y="154882"/>
                  </a:lnTo>
                  <a:lnTo>
                    <a:pt x="159735" y="156809"/>
                  </a:lnTo>
                  <a:lnTo>
                    <a:pt x="173254" y="156809"/>
                  </a:lnTo>
                  <a:lnTo>
                    <a:pt x="175246" y="149509"/>
                  </a:lnTo>
                  <a:lnTo>
                    <a:pt x="178516" y="130681"/>
                  </a:lnTo>
                  <a:lnTo>
                    <a:pt x="166899" y="124875"/>
                  </a:lnTo>
                  <a:close/>
                </a:path>
                <a:path w="179070" h="177164">
                  <a:moveTo>
                    <a:pt x="94292" y="145197"/>
                  </a:moveTo>
                  <a:lnTo>
                    <a:pt x="90032" y="148100"/>
                  </a:lnTo>
                  <a:lnTo>
                    <a:pt x="84224" y="151003"/>
                  </a:lnTo>
                  <a:lnTo>
                    <a:pt x="76866" y="153906"/>
                  </a:lnTo>
                  <a:lnTo>
                    <a:pt x="96228" y="153906"/>
                  </a:lnTo>
                  <a:lnTo>
                    <a:pt x="94292" y="145197"/>
                  </a:lnTo>
                  <a:close/>
                </a:path>
                <a:path w="179070" h="177164">
                  <a:moveTo>
                    <a:pt x="44919" y="0"/>
                  </a:moveTo>
                  <a:lnTo>
                    <a:pt x="37274" y="21232"/>
                  </a:lnTo>
                  <a:lnTo>
                    <a:pt x="27324" y="41379"/>
                  </a:lnTo>
                  <a:lnTo>
                    <a:pt x="14941" y="60438"/>
                  </a:lnTo>
                  <a:lnTo>
                    <a:pt x="0" y="78404"/>
                  </a:lnTo>
                  <a:lnTo>
                    <a:pt x="4259" y="92920"/>
                  </a:lnTo>
                  <a:lnTo>
                    <a:pt x="10537" y="87227"/>
                  </a:lnTo>
                  <a:lnTo>
                    <a:pt x="16288" y="81126"/>
                  </a:lnTo>
                  <a:lnTo>
                    <a:pt x="21494" y="74753"/>
                  </a:lnTo>
                  <a:lnTo>
                    <a:pt x="26138" y="68243"/>
                  </a:lnTo>
                  <a:lnTo>
                    <a:pt x="39110" y="68243"/>
                  </a:lnTo>
                  <a:lnTo>
                    <a:pt x="39110" y="46470"/>
                  </a:lnTo>
                  <a:lnTo>
                    <a:pt x="44553" y="36638"/>
                  </a:lnTo>
                  <a:lnTo>
                    <a:pt x="49687" y="26675"/>
                  </a:lnTo>
                  <a:lnTo>
                    <a:pt x="54276" y="16444"/>
                  </a:lnTo>
                  <a:lnTo>
                    <a:pt x="58085" y="5806"/>
                  </a:lnTo>
                  <a:lnTo>
                    <a:pt x="44919" y="0"/>
                  </a:lnTo>
                  <a:close/>
                </a:path>
                <a:path w="179070" h="177164">
                  <a:moveTo>
                    <a:pt x="133601" y="26128"/>
                  </a:moveTo>
                  <a:lnTo>
                    <a:pt x="119075" y="26128"/>
                  </a:lnTo>
                  <a:lnTo>
                    <a:pt x="119311" y="38682"/>
                  </a:lnTo>
                  <a:lnTo>
                    <a:pt x="119946" y="50278"/>
                  </a:lnTo>
                  <a:lnTo>
                    <a:pt x="120872" y="61053"/>
                  </a:lnTo>
                  <a:lnTo>
                    <a:pt x="121979" y="71147"/>
                  </a:lnTo>
                  <a:lnTo>
                    <a:pt x="134952" y="71147"/>
                  </a:lnTo>
                  <a:lnTo>
                    <a:pt x="134187" y="61053"/>
                  </a:lnTo>
                  <a:lnTo>
                    <a:pt x="133798" y="50278"/>
                  </a:lnTo>
                  <a:lnTo>
                    <a:pt x="133671" y="41379"/>
                  </a:lnTo>
                  <a:lnTo>
                    <a:pt x="133601" y="26128"/>
                  </a:lnTo>
                  <a:close/>
                </a:path>
              </a:pathLst>
            </a:custGeom>
            <a:solidFill>
              <a:srgbClr val="000000"/>
            </a:solidFill>
          </p:spPr>
          <p:txBody>
            <a:bodyPr wrap="square" lIns="0" tIns="0" rIns="0" bIns="0" rtlCol="0"/>
            <a:lstStyle/>
            <a:p>
              <a:endParaRPr/>
            </a:p>
          </p:txBody>
        </p:sp>
        <p:sp>
          <p:nvSpPr>
            <p:cNvPr id="64" name="object 72">
              <a:extLst>
                <a:ext uri="{FF2B5EF4-FFF2-40B4-BE49-F238E27FC236}">
                  <a16:creationId xmlns:a16="http://schemas.microsoft.com/office/drawing/2014/main" id="{1B5608F8-EAC6-C40A-2BD0-C146A5462ADB}"/>
                </a:ext>
              </a:extLst>
            </p:cNvPr>
            <p:cNvSpPr/>
            <p:nvPr/>
          </p:nvSpPr>
          <p:spPr>
            <a:xfrm>
              <a:off x="7979992" y="5987799"/>
              <a:ext cx="179070" cy="173355"/>
            </a:xfrm>
            <a:custGeom>
              <a:avLst/>
              <a:gdLst/>
              <a:ahLst/>
              <a:cxnLst/>
              <a:rect l="l" t="t" r="r" b="b"/>
              <a:pathLst>
                <a:path w="179070" h="173354">
                  <a:moveTo>
                    <a:pt x="88483" y="79856"/>
                  </a:moveTo>
                  <a:lnTo>
                    <a:pt x="73962" y="79856"/>
                  </a:lnTo>
                  <a:lnTo>
                    <a:pt x="73962" y="153906"/>
                  </a:lnTo>
                  <a:lnTo>
                    <a:pt x="75314" y="162378"/>
                  </a:lnTo>
                  <a:lnTo>
                    <a:pt x="79262" y="168258"/>
                  </a:lnTo>
                  <a:lnTo>
                    <a:pt x="85643" y="171685"/>
                  </a:lnTo>
                  <a:lnTo>
                    <a:pt x="94292" y="172796"/>
                  </a:lnTo>
                  <a:lnTo>
                    <a:pt x="162639" y="172796"/>
                  </a:lnTo>
                  <a:lnTo>
                    <a:pt x="167092" y="171345"/>
                  </a:lnTo>
                  <a:lnTo>
                    <a:pt x="169997" y="168442"/>
                  </a:lnTo>
                  <a:lnTo>
                    <a:pt x="172937" y="163789"/>
                  </a:lnTo>
                  <a:lnTo>
                    <a:pt x="174257" y="159713"/>
                  </a:lnTo>
                  <a:lnTo>
                    <a:pt x="91388" y="159713"/>
                  </a:lnTo>
                  <a:lnTo>
                    <a:pt x="88483" y="156809"/>
                  </a:lnTo>
                  <a:lnTo>
                    <a:pt x="88483" y="79856"/>
                  </a:lnTo>
                  <a:close/>
                </a:path>
                <a:path w="179070" h="173354">
                  <a:moveTo>
                    <a:pt x="165544" y="127778"/>
                  </a:moveTo>
                  <a:lnTo>
                    <a:pt x="156831" y="159713"/>
                  </a:lnTo>
                  <a:lnTo>
                    <a:pt x="174257" y="159713"/>
                  </a:lnTo>
                  <a:lnTo>
                    <a:pt x="175370" y="156275"/>
                  </a:lnTo>
                  <a:lnTo>
                    <a:pt x="177294" y="145767"/>
                  </a:lnTo>
                  <a:lnTo>
                    <a:pt x="178710" y="132133"/>
                  </a:lnTo>
                  <a:lnTo>
                    <a:pt x="165544" y="127778"/>
                  </a:lnTo>
                  <a:close/>
                </a:path>
                <a:path w="179070" h="173354">
                  <a:moveTo>
                    <a:pt x="37755" y="65340"/>
                  </a:moveTo>
                  <a:lnTo>
                    <a:pt x="24589" y="65340"/>
                  </a:lnTo>
                  <a:lnTo>
                    <a:pt x="24589" y="133584"/>
                  </a:lnTo>
                  <a:lnTo>
                    <a:pt x="15876" y="135036"/>
                  </a:lnTo>
                  <a:lnTo>
                    <a:pt x="8712" y="137939"/>
                  </a:lnTo>
                  <a:lnTo>
                    <a:pt x="0" y="139390"/>
                  </a:lnTo>
                  <a:lnTo>
                    <a:pt x="2904" y="153906"/>
                  </a:lnTo>
                  <a:lnTo>
                    <a:pt x="18106" y="149279"/>
                  </a:lnTo>
                  <a:lnTo>
                    <a:pt x="33036" y="144108"/>
                  </a:lnTo>
                  <a:lnTo>
                    <a:pt x="47421" y="138392"/>
                  </a:lnTo>
                  <a:lnTo>
                    <a:pt x="60989" y="132133"/>
                  </a:lnTo>
                  <a:lnTo>
                    <a:pt x="60989" y="129229"/>
                  </a:lnTo>
                  <a:lnTo>
                    <a:pt x="37755" y="129229"/>
                  </a:lnTo>
                  <a:lnTo>
                    <a:pt x="37755" y="65340"/>
                  </a:lnTo>
                  <a:close/>
                </a:path>
                <a:path w="179070" h="173354">
                  <a:moveTo>
                    <a:pt x="129337" y="68243"/>
                  </a:moveTo>
                  <a:lnTo>
                    <a:pt x="116171" y="68243"/>
                  </a:lnTo>
                  <a:lnTo>
                    <a:pt x="116171" y="136487"/>
                  </a:lnTo>
                  <a:lnTo>
                    <a:pt x="129337" y="136487"/>
                  </a:lnTo>
                  <a:lnTo>
                    <a:pt x="129337" y="68243"/>
                  </a:lnTo>
                  <a:close/>
                </a:path>
                <a:path w="179070" h="173354">
                  <a:moveTo>
                    <a:pt x="60989" y="119068"/>
                  </a:moveTo>
                  <a:lnTo>
                    <a:pt x="53632" y="121971"/>
                  </a:lnTo>
                  <a:lnTo>
                    <a:pt x="44919" y="126326"/>
                  </a:lnTo>
                  <a:lnTo>
                    <a:pt x="37755" y="129229"/>
                  </a:lnTo>
                  <a:lnTo>
                    <a:pt x="60989" y="129229"/>
                  </a:lnTo>
                  <a:lnTo>
                    <a:pt x="60989" y="119068"/>
                  </a:lnTo>
                  <a:close/>
                </a:path>
                <a:path w="179070" h="173354">
                  <a:moveTo>
                    <a:pt x="171193" y="55179"/>
                  </a:moveTo>
                  <a:lnTo>
                    <a:pt x="158380" y="55179"/>
                  </a:lnTo>
                  <a:lnTo>
                    <a:pt x="158138" y="72848"/>
                  </a:lnTo>
                  <a:lnTo>
                    <a:pt x="157605" y="86572"/>
                  </a:lnTo>
                  <a:lnTo>
                    <a:pt x="157073" y="96217"/>
                  </a:lnTo>
                  <a:lnTo>
                    <a:pt x="156831" y="101649"/>
                  </a:lnTo>
                  <a:lnTo>
                    <a:pt x="155475" y="104552"/>
                  </a:lnTo>
                  <a:lnTo>
                    <a:pt x="151022" y="107456"/>
                  </a:lnTo>
                  <a:lnTo>
                    <a:pt x="138050" y="107456"/>
                  </a:lnTo>
                  <a:lnTo>
                    <a:pt x="142309" y="120520"/>
                  </a:lnTo>
                  <a:lnTo>
                    <a:pt x="143858" y="120520"/>
                  </a:lnTo>
                  <a:lnTo>
                    <a:pt x="153636" y="119726"/>
                  </a:lnTo>
                  <a:lnTo>
                    <a:pt x="170481" y="84221"/>
                  </a:lnTo>
                  <a:lnTo>
                    <a:pt x="171127" y="62437"/>
                  </a:lnTo>
                  <a:lnTo>
                    <a:pt x="171193" y="55179"/>
                  </a:lnTo>
                  <a:close/>
                </a:path>
                <a:path w="179070" h="173354">
                  <a:moveTo>
                    <a:pt x="88483" y="18870"/>
                  </a:moveTo>
                  <a:lnTo>
                    <a:pt x="73962" y="18870"/>
                  </a:lnTo>
                  <a:lnTo>
                    <a:pt x="73962" y="66792"/>
                  </a:lnTo>
                  <a:lnTo>
                    <a:pt x="58085" y="72598"/>
                  </a:lnTo>
                  <a:lnTo>
                    <a:pt x="58085" y="85662"/>
                  </a:lnTo>
                  <a:lnTo>
                    <a:pt x="73962" y="79856"/>
                  </a:lnTo>
                  <a:lnTo>
                    <a:pt x="88483" y="79856"/>
                  </a:lnTo>
                  <a:lnTo>
                    <a:pt x="88483" y="76953"/>
                  </a:lnTo>
                  <a:lnTo>
                    <a:pt x="116171" y="68243"/>
                  </a:lnTo>
                  <a:lnTo>
                    <a:pt x="129337" y="68243"/>
                  </a:lnTo>
                  <a:lnTo>
                    <a:pt x="129337" y="63889"/>
                  </a:lnTo>
                  <a:lnTo>
                    <a:pt x="134177" y="62437"/>
                  </a:lnTo>
                  <a:lnTo>
                    <a:pt x="88483" y="62437"/>
                  </a:lnTo>
                  <a:lnTo>
                    <a:pt x="88483" y="18870"/>
                  </a:lnTo>
                  <a:close/>
                </a:path>
                <a:path w="179070" h="173354">
                  <a:moveTo>
                    <a:pt x="58085" y="50824"/>
                  </a:moveTo>
                  <a:lnTo>
                    <a:pt x="2904" y="50824"/>
                  </a:lnTo>
                  <a:lnTo>
                    <a:pt x="2904" y="65340"/>
                  </a:lnTo>
                  <a:lnTo>
                    <a:pt x="58085" y="65340"/>
                  </a:lnTo>
                  <a:lnTo>
                    <a:pt x="58085" y="50824"/>
                  </a:lnTo>
                  <a:close/>
                </a:path>
                <a:path w="179070" h="173354">
                  <a:moveTo>
                    <a:pt x="129337" y="0"/>
                  </a:moveTo>
                  <a:lnTo>
                    <a:pt x="116171" y="0"/>
                  </a:lnTo>
                  <a:lnTo>
                    <a:pt x="116171" y="53728"/>
                  </a:lnTo>
                  <a:lnTo>
                    <a:pt x="88483" y="62437"/>
                  </a:lnTo>
                  <a:lnTo>
                    <a:pt x="134177" y="62437"/>
                  </a:lnTo>
                  <a:lnTo>
                    <a:pt x="158380" y="55179"/>
                  </a:lnTo>
                  <a:lnTo>
                    <a:pt x="171193" y="55179"/>
                  </a:lnTo>
                  <a:lnTo>
                    <a:pt x="171246" y="49373"/>
                  </a:lnTo>
                  <a:lnTo>
                    <a:pt x="129337" y="49373"/>
                  </a:lnTo>
                  <a:lnTo>
                    <a:pt x="129337" y="0"/>
                  </a:lnTo>
                  <a:close/>
                </a:path>
                <a:path w="179070" h="173354">
                  <a:moveTo>
                    <a:pt x="37755" y="1451"/>
                  </a:moveTo>
                  <a:lnTo>
                    <a:pt x="24589" y="1451"/>
                  </a:lnTo>
                  <a:lnTo>
                    <a:pt x="24589" y="50824"/>
                  </a:lnTo>
                  <a:lnTo>
                    <a:pt x="37755" y="50824"/>
                  </a:lnTo>
                  <a:lnTo>
                    <a:pt x="37755" y="1451"/>
                  </a:lnTo>
                  <a:close/>
                </a:path>
                <a:path w="179070" h="173354">
                  <a:moveTo>
                    <a:pt x="171352" y="37760"/>
                  </a:moveTo>
                  <a:lnTo>
                    <a:pt x="129337" y="49373"/>
                  </a:lnTo>
                  <a:lnTo>
                    <a:pt x="171246" y="49373"/>
                  </a:lnTo>
                  <a:lnTo>
                    <a:pt x="171352" y="37760"/>
                  </a:lnTo>
                  <a:close/>
                </a:path>
              </a:pathLst>
            </a:custGeom>
            <a:solidFill>
              <a:srgbClr val="000000"/>
            </a:solidFill>
          </p:spPr>
          <p:txBody>
            <a:bodyPr wrap="square" lIns="0" tIns="0" rIns="0" bIns="0" rtlCol="0"/>
            <a:lstStyle/>
            <a:p>
              <a:endParaRPr/>
            </a:p>
          </p:txBody>
        </p:sp>
        <p:sp>
          <p:nvSpPr>
            <p:cNvPr id="65" name="object 73">
              <a:extLst>
                <a:ext uri="{FF2B5EF4-FFF2-40B4-BE49-F238E27FC236}">
                  <a16:creationId xmlns:a16="http://schemas.microsoft.com/office/drawing/2014/main" id="{30CE8D78-5DAD-5303-E7FF-77D5E7B4CEA5}"/>
                </a:ext>
              </a:extLst>
            </p:cNvPr>
            <p:cNvSpPr/>
            <p:nvPr/>
          </p:nvSpPr>
          <p:spPr>
            <a:xfrm>
              <a:off x="8173224" y="5987798"/>
              <a:ext cx="179070" cy="168910"/>
            </a:xfrm>
            <a:custGeom>
              <a:avLst/>
              <a:gdLst/>
              <a:ahLst/>
              <a:cxnLst/>
              <a:rect l="l" t="t" r="r" b="b"/>
              <a:pathLst>
                <a:path w="179070" h="168910">
                  <a:moveTo>
                    <a:pt x="178516" y="155358"/>
                  </a:moveTo>
                  <a:lnTo>
                    <a:pt x="56536" y="155358"/>
                  </a:lnTo>
                  <a:lnTo>
                    <a:pt x="56536" y="168442"/>
                  </a:lnTo>
                  <a:lnTo>
                    <a:pt x="178516" y="168442"/>
                  </a:lnTo>
                  <a:lnTo>
                    <a:pt x="178516" y="155358"/>
                  </a:lnTo>
                  <a:close/>
                </a:path>
                <a:path w="179070" h="168910">
                  <a:moveTo>
                    <a:pt x="92937" y="40663"/>
                  </a:moveTo>
                  <a:lnTo>
                    <a:pt x="78415" y="40663"/>
                  </a:lnTo>
                  <a:lnTo>
                    <a:pt x="78415" y="155358"/>
                  </a:lnTo>
                  <a:lnTo>
                    <a:pt x="92937" y="155358"/>
                  </a:lnTo>
                  <a:lnTo>
                    <a:pt x="92937" y="40663"/>
                  </a:lnTo>
                  <a:close/>
                </a:path>
                <a:path w="179070" h="168910">
                  <a:moveTo>
                    <a:pt x="134952" y="0"/>
                  </a:moveTo>
                  <a:lnTo>
                    <a:pt x="121979" y="0"/>
                  </a:lnTo>
                  <a:lnTo>
                    <a:pt x="121979" y="155358"/>
                  </a:lnTo>
                  <a:lnTo>
                    <a:pt x="134952" y="155358"/>
                  </a:lnTo>
                  <a:lnTo>
                    <a:pt x="134952" y="74050"/>
                  </a:lnTo>
                  <a:lnTo>
                    <a:pt x="172707" y="74050"/>
                  </a:lnTo>
                  <a:lnTo>
                    <a:pt x="172707" y="60985"/>
                  </a:lnTo>
                  <a:lnTo>
                    <a:pt x="134952" y="60985"/>
                  </a:lnTo>
                  <a:lnTo>
                    <a:pt x="134952" y="0"/>
                  </a:lnTo>
                  <a:close/>
                </a:path>
                <a:path w="179070" h="168910">
                  <a:moveTo>
                    <a:pt x="39110" y="62437"/>
                  </a:moveTo>
                  <a:lnTo>
                    <a:pt x="26138" y="62437"/>
                  </a:lnTo>
                  <a:lnTo>
                    <a:pt x="26138" y="132133"/>
                  </a:lnTo>
                  <a:lnTo>
                    <a:pt x="19603" y="134060"/>
                  </a:lnTo>
                  <a:lnTo>
                    <a:pt x="13069" y="135580"/>
                  </a:lnTo>
                  <a:lnTo>
                    <a:pt x="6534" y="136827"/>
                  </a:lnTo>
                  <a:lnTo>
                    <a:pt x="0" y="137939"/>
                  </a:lnTo>
                  <a:lnTo>
                    <a:pt x="2904" y="152455"/>
                  </a:lnTo>
                  <a:lnTo>
                    <a:pt x="19806" y="148916"/>
                  </a:lnTo>
                  <a:lnTo>
                    <a:pt x="35746" y="144834"/>
                  </a:lnTo>
                  <a:lnTo>
                    <a:pt x="50852" y="140207"/>
                  </a:lnTo>
                  <a:lnTo>
                    <a:pt x="65249" y="135036"/>
                  </a:lnTo>
                  <a:lnTo>
                    <a:pt x="65249" y="129229"/>
                  </a:lnTo>
                  <a:lnTo>
                    <a:pt x="39110" y="129229"/>
                  </a:lnTo>
                  <a:lnTo>
                    <a:pt x="39110" y="62437"/>
                  </a:lnTo>
                  <a:close/>
                </a:path>
                <a:path w="179070" h="168910">
                  <a:moveTo>
                    <a:pt x="65249" y="120520"/>
                  </a:moveTo>
                  <a:lnTo>
                    <a:pt x="59586" y="122697"/>
                  </a:lnTo>
                  <a:lnTo>
                    <a:pt x="53341" y="124875"/>
                  </a:lnTo>
                  <a:lnTo>
                    <a:pt x="46516" y="127052"/>
                  </a:lnTo>
                  <a:lnTo>
                    <a:pt x="39110" y="129229"/>
                  </a:lnTo>
                  <a:lnTo>
                    <a:pt x="65249" y="129229"/>
                  </a:lnTo>
                  <a:lnTo>
                    <a:pt x="65249" y="120520"/>
                  </a:lnTo>
                  <a:close/>
                </a:path>
                <a:path w="179070" h="168910">
                  <a:moveTo>
                    <a:pt x="63894" y="49373"/>
                  </a:moveTo>
                  <a:lnTo>
                    <a:pt x="1355" y="49373"/>
                  </a:lnTo>
                  <a:lnTo>
                    <a:pt x="1355" y="62437"/>
                  </a:lnTo>
                  <a:lnTo>
                    <a:pt x="63894" y="62437"/>
                  </a:lnTo>
                  <a:lnTo>
                    <a:pt x="63894" y="49373"/>
                  </a:lnTo>
                  <a:close/>
                </a:path>
                <a:path w="179070" h="168910">
                  <a:moveTo>
                    <a:pt x="39110" y="0"/>
                  </a:moveTo>
                  <a:lnTo>
                    <a:pt x="26138" y="0"/>
                  </a:lnTo>
                  <a:lnTo>
                    <a:pt x="26138" y="49373"/>
                  </a:lnTo>
                  <a:lnTo>
                    <a:pt x="39110" y="49373"/>
                  </a:lnTo>
                  <a:lnTo>
                    <a:pt x="39110" y="0"/>
                  </a:lnTo>
                  <a:close/>
                </a:path>
              </a:pathLst>
            </a:custGeom>
            <a:solidFill>
              <a:srgbClr val="000000"/>
            </a:solidFill>
          </p:spPr>
          <p:txBody>
            <a:bodyPr wrap="square" lIns="0" tIns="0" rIns="0" bIns="0" rtlCol="0"/>
            <a:lstStyle/>
            <a:p>
              <a:endParaRPr/>
            </a:p>
          </p:txBody>
        </p:sp>
        <p:sp>
          <p:nvSpPr>
            <p:cNvPr id="66" name="文本框 65">
              <a:extLst>
                <a:ext uri="{FF2B5EF4-FFF2-40B4-BE49-F238E27FC236}">
                  <a16:creationId xmlns:a16="http://schemas.microsoft.com/office/drawing/2014/main" id="{E0A5115A-2C9A-2983-7236-28F4290B8555}"/>
                </a:ext>
              </a:extLst>
            </p:cNvPr>
            <p:cNvSpPr txBox="1"/>
            <p:nvPr/>
          </p:nvSpPr>
          <p:spPr>
            <a:xfrm>
              <a:off x="6694249" y="4828533"/>
              <a:ext cx="415498"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s8</a:t>
              </a:r>
              <a:endParaRPr lang="zh-CN" altLang="en-US" dirty="0">
                <a:latin typeface="黑体" panose="02010609060101010101" pitchFamily="49" charset="-122"/>
                <a:ea typeface="黑体" panose="02010609060101010101" pitchFamily="49" charset="-122"/>
              </a:endParaRPr>
            </a:p>
          </p:txBody>
        </p:sp>
        <p:sp>
          <p:nvSpPr>
            <p:cNvPr id="67" name="文本框 66">
              <a:extLst>
                <a:ext uri="{FF2B5EF4-FFF2-40B4-BE49-F238E27FC236}">
                  <a16:creationId xmlns:a16="http://schemas.microsoft.com/office/drawing/2014/main" id="{7F96D2B5-D805-25AF-30AA-2EC02E76280E}"/>
                </a:ext>
              </a:extLst>
            </p:cNvPr>
            <p:cNvSpPr txBox="1"/>
            <p:nvPr/>
          </p:nvSpPr>
          <p:spPr>
            <a:xfrm>
              <a:off x="6694249" y="4030011"/>
              <a:ext cx="415498" cy="369332"/>
            </a:xfrm>
            <a:prstGeom prst="rect">
              <a:avLst/>
            </a:prstGeom>
            <a:noFill/>
          </p:spPr>
          <p:txBody>
            <a:bodyPr wrap="none" rtlCol="0">
              <a:spAutoFit/>
            </a:bodyPr>
            <a:lstStyle/>
            <a:p>
              <a:r>
                <a:rPr lang="en-US" altLang="zh-CN" dirty="0" err="1">
                  <a:latin typeface="黑体" panose="02010609060101010101" pitchFamily="49" charset="-122"/>
                  <a:ea typeface="黑体" panose="02010609060101010101" pitchFamily="49" charset="-122"/>
                </a:rPr>
                <a:t>fp</a:t>
              </a:r>
              <a:endParaRPr lang="zh-CN" altLang="en-US" dirty="0">
                <a:latin typeface="黑体" panose="02010609060101010101" pitchFamily="49" charset="-122"/>
                <a:ea typeface="黑体" panose="02010609060101010101" pitchFamily="49" charset="-122"/>
              </a:endParaRPr>
            </a:p>
          </p:txBody>
        </p:sp>
        <p:grpSp>
          <p:nvGrpSpPr>
            <p:cNvPr id="68" name="组合 67">
              <a:extLst>
                <a:ext uri="{FF2B5EF4-FFF2-40B4-BE49-F238E27FC236}">
                  <a16:creationId xmlns:a16="http://schemas.microsoft.com/office/drawing/2014/main" id="{CCD7347D-9BBF-C7EC-4C85-D4523220B99A}"/>
                </a:ext>
              </a:extLst>
            </p:cNvPr>
            <p:cNvGrpSpPr/>
            <p:nvPr/>
          </p:nvGrpSpPr>
          <p:grpSpPr>
            <a:xfrm>
              <a:off x="6289897" y="5673792"/>
              <a:ext cx="1230635" cy="271780"/>
              <a:chOff x="6276105" y="4337375"/>
              <a:chExt cx="1230635" cy="271780"/>
            </a:xfrm>
            <a:solidFill>
              <a:schemeClr val="accent4">
                <a:lumMod val="20000"/>
                <a:lumOff val="80000"/>
              </a:schemeClr>
            </a:solidFill>
          </p:grpSpPr>
          <p:sp>
            <p:nvSpPr>
              <p:cNvPr id="81" name="object 6">
                <a:extLst>
                  <a:ext uri="{FF2B5EF4-FFF2-40B4-BE49-F238E27FC236}">
                    <a16:creationId xmlns:a16="http://schemas.microsoft.com/office/drawing/2014/main" id="{428D6E26-14FF-3F9F-D6FA-059379F190FB}"/>
                  </a:ext>
                </a:extLst>
              </p:cNvPr>
              <p:cNvSpPr/>
              <p:nvPr/>
            </p:nvSpPr>
            <p:spPr>
              <a:xfrm>
                <a:off x="6276105" y="4337375"/>
                <a:ext cx="1220470" cy="261620"/>
              </a:xfrm>
              <a:custGeom>
                <a:avLst/>
                <a:gdLst/>
                <a:ahLst/>
                <a:cxnLst/>
                <a:rect l="l" t="t" r="r" b="b"/>
                <a:pathLst>
                  <a:path w="1220470" h="261620">
                    <a:moveTo>
                      <a:pt x="0" y="0"/>
                    </a:moveTo>
                    <a:lnTo>
                      <a:pt x="1219991" y="0"/>
                    </a:lnTo>
                    <a:lnTo>
                      <a:pt x="1219991" y="261362"/>
                    </a:lnTo>
                    <a:lnTo>
                      <a:pt x="0" y="261362"/>
                    </a:lnTo>
                    <a:lnTo>
                      <a:pt x="0" y="0"/>
                    </a:lnTo>
                    <a:close/>
                  </a:path>
                </a:pathLst>
              </a:custGeom>
              <a:grpFill/>
            </p:spPr>
            <p:txBody>
              <a:bodyPr wrap="square" lIns="0" tIns="0" rIns="0" bIns="0" rtlCol="0"/>
              <a:lstStyle/>
              <a:p>
                <a:endParaRPr dirty="0"/>
              </a:p>
            </p:txBody>
          </p:sp>
          <p:sp>
            <p:nvSpPr>
              <p:cNvPr id="82" name="object 7">
                <a:extLst>
                  <a:ext uri="{FF2B5EF4-FFF2-40B4-BE49-F238E27FC236}">
                    <a16:creationId xmlns:a16="http://schemas.microsoft.com/office/drawing/2014/main" id="{ACF833EF-AF01-DE27-3FC8-E4987D6B8A0D}"/>
                  </a:ext>
                </a:extLst>
              </p:cNvPr>
              <p:cNvSpPr/>
              <p:nvPr/>
            </p:nvSpPr>
            <p:spPr>
              <a:xfrm>
                <a:off x="6286270" y="4337375"/>
                <a:ext cx="1220470" cy="271780"/>
              </a:xfrm>
              <a:custGeom>
                <a:avLst/>
                <a:gdLst/>
                <a:ahLst/>
                <a:cxnLst/>
                <a:rect l="l" t="t" r="r" b="b"/>
                <a:pathLst>
                  <a:path w="1220470" h="271779">
                    <a:moveTo>
                      <a:pt x="0" y="0"/>
                    </a:moveTo>
                    <a:lnTo>
                      <a:pt x="1220088" y="0"/>
                    </a:lnTo>
                    <a:lnTo>
                      <a:pt x="1220088" y="271523"/>
                    </a:lnTo>
                    <a:lnTo>
                      <a:pt x="0" y="271523"/>
                    </a:lnTo>
                    <a:lnTo>
                      <a:pt x="0" y="0"/>
                    </a:lnTo>
                    <a:close/>
                  </a:path>
                </a:pathLst>
              </a:custGeom>
              <a:grpFill/>
              <a:ln w="18876">
                <a:solidFill>
                  <a:srgbClr val="000000"/>
                </a:solidFill>
              </a:ln>
            </p:spPr>
            <p:txBody>
              <a:bodyPr wrap="square" lIns="0" tIns="0" rIns="0" bIns="0" rtlCol="0"/>
              <a:lstStyle/>
              <a:p>
                <a:endParaRPr/>
              </a:p>
            </p:txBody>
          </p:sp>
        </p:grpSp>
        <p:sp>
          <p:nvSpPr>
            <p:cNvPr id="69" name="文本框 68">
              <a:extLst>
                <a:ext uri="{FF2B5EF4-FFF2-40B4-BE49-F238E27FC236}">
                  <a16:creationId xmlns:a16="http://schemas.microsoft.com/office/drawing/2014/main" id="{BAB53A11-1E6E-7FAA-5861-345C6DDE3C1E}"/>
                </a:ext>
              </a:extLst>
            </p:cNvPr>
            <p:cNvSpPr txBox="1"/>
            <p:nvPr/>
          </p:nvSpPr>
          <p:spPr>
            <a:xfrm>
              <a:off x="6694249" y="5626857"/>
              <a:ext cx="415498"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s0</a:t>
              </a:r>
              <a:endParaRPr lang="zh-CN" altLang="en-US" dirty="0">
                <a:latin typeface="黑体" panose="02010609060101010101" pitchFamily="49" charset="-122"/>
                <a:ea typeface="黑体" panose="02010609060101010101" pitchFamily="49" charset="-122"/>
              </a:endParaRPr>
            </a:p>
          </p:txBody>
        </p:sp>
        <p:sp>
          <p:nvSpPr>
            <p:cNvPr id="70" name="object 33">
              <a:extLst>
                <a:ext uri="{FF2B5EF4-FFF2-40B4-BE49-F238E27FC236}">
                  <a16:creationId xmlns:a16="http://schemas.microsoft.com/office/drawing/2014/main" id="{7A44C889-21FE-383B-5243-84C3D3FFCE6C}"/>
                </a:ext>
              </a:extLst>
            </p:cNvPr>
            <p:cNvSpPr/>
            <p:nvPr/>
          </p:nvSpPr>
          <p:spPr>
            <a:xfrm>
              <a:off x="6291836" y="3814092"/>
              <a:ext cx="1220470" cy="261620"/>
            </a:xfrm>
            <a:custGeom>
              <a:avLst/>
              <a:gdLst/>
              <a:ahLst/>
              <a:cxnLst/>
              <a:rect l="l" t="t" r="r" b="b"/>
              <a:pathLst>
                <a:path w="1220470" h="261619">
                  <a:moveTo>
                    <a:pt x="0" y="0"/>
                  </a:moveTo>
                  <a:lnTo>
                    <a:pt x="1219991" y="0"/>
                  </a:lnTo>
                  <a:lnTo>
                    <a:pt x="1219991" y="261285"/>
                  </a:lnTo>
                  <a:lnTo>
                    <a:pt x="0" y="261285"/>
                  </a:lnTo>
                  <a:lnTo>
                    <a:pt x="0" y="0"/>
                  </a:lnTo>
                  <a:close/>
                </a:path>
              </a:pathLst>
            </a:custGeom>
            <a:solidFill>
              <a:schemeClr val="accent4">
                <a:lumMod val="20000"/>
                <a:lumOff val="80000"/>
              </a:schemeClr>
            </a:solidFill>
          </p:spPr>
          <p:txBody>
            <a:bodyPr wrap="square" lIns="0" tIns="0" rIns="0" bIns="0" rtlCol="0"/>
            <a:lstStyle/>
            <a:p>
              <a:endParaRPr dirty="0"/>
            </a:p>
          </p:txBody>
        </p:sp>
        <p:sp>
          <p:nvSpPr>
            <p:cNvPr id="71" name="object 34">
              <a:extLst>
                <a:ext uri="{FF2B5EF4-FFF2-40B4-BE49-F238E27FC236}">
                  <a16:creationId xmlns:a16="http://schemas.microsoft.com/office/drawing/2014/main" id="{20BE134E-2018-3093-51A6-F8F59F99C0B7}"/>
                </a:ext>
              </a:extLst>
            </p:cNvPr>
            <p:cNvSpPr/>
            <p:nvPr/>
          </p:nvSpPr>
          <p:spPr>
            <a:xfrm>
              <a:off x="6302002" y="3803610"/>
              <a:ext cx="1220470" cy="271780"/>
            </a:xfrm>
            <a:custGeom>
              <a:avLst/>
              <a:gdLst/>
              <a:ahLst/>
              <a:cxnLst/>
              <a:rect l="l" t="t" r="r" b="b"/>
              <a:pathLst>
                <a:path w="1220470" h="271780">
                  <a:moveTo>
                    <a:pt x="0" y="0"/>
                  </a:moveTo>
                  <a:lnTo>
                    <a:pt x="1220088" y="0"/>
                  </a:lnTo>
                  <a:lnTo>
                    <a:pt x="1220088" y="271543"/>
                  </a:lnTo>
                  <a:lnTo>
                    <a:pt x="0" y="271543"/>
                  </a:lnTo>
                  <a:lnTo>
                    <a:pt x="0" y="0"/>
                  </a:lnTo>
                  <a:close/>
                </a:path>
              </a:pathLst>
            </a:custGeom>
            <a:ln w="18876">
              <a:solidFill>
                <a:srgbClr val="000000"/>
              </a:solidFill>
            </a:ln>
          </p:spPr>
          <p:txBody>
            <a:bodyPr wrap="square" lIns="0" tIns="0" rIns="0" bIns="0" rtlCol="0"/>
            <a:lstStyle/>
            <a:p>
              <a:endParaRPr/>
            </a:p>
          </p:txBody>
        </p:sp>
        <p:sp>
          <p:nvSpPr>
            <p:cNvPr id="72" name="文本框 71">
              <a:extLst>
                <a:ext uri="{FF2B5EF4-FFF2-40B4-BE49-F238E27FC236}">
                  <a16:creationId xmlns:a16="http://schemas.microsoft.com/office/drawing/2014/main" id="{030505E8-73CA-02B5-EAAD-9E7B4332B74B}"/>
                </a:ext>
              </a:extLst>
            </p:cNvPr>
            <p:cNvSpPr txBox="1"/>
            <p:nvPr/>
          </p:nvSpPr>
          <p:spPr>
            <a:xfrm>
              <a:off x="6694249" y="3756547"/>
              <a:ext cx="415498" cy="369332"/>
            </a:xfrm>
            <a:prstGeom prst="rect">
              <a:avLst/>
            </a:prstGeom>
            <a:noFill/>
          </p:spPr>
          <p:txBody>
            <a:bodyPr wrap="none" rtlCol="0">
              <a:spAutoFit/>
            </a:bodyPr>
            <a:lstStyle/>
            <a:p>
              <a:r>
                <a:rPr lang="en-US" altLang="zh-CN" dirty="0" err="1">
                  <a:latin typeface="黑体" panose="02010609060101010101" pitchFamily="49" charset="-122"/>
                  <a:ea typeface="黑体" panose="02010609060101010101" pitchFamily="49" charset="-122"/>
                </a:rPr>
                <a:t>sp</a:t>
              </a:r>
              <a:endParaRPr lang="zh-CN" altLang="en-US" dirty="0">
                <a:latin typeface="黑体" panose="02010609060101010101" pitchFamily="49" charset="-122"/>
                <a:ea typeface="黑体" panose="02010609060101010101" pitchFamily="49" charset="-122"/>
              </a:endParaRPr>
            </a:p>
          </p:txBody>
        </p:sp>
        <p:sp>
          <p:nvSpPr>
            <p:cNvPr id="73" name="文本框 72">
              <a:extLst>
                <a:ext uri="{FF2B5EF4-FFF2-40B4-BE49-F238E27FC236}">
                  <a16:creationId xmlns:a16="http://schemas.microsoft.com/office/drawing/2014/main" id="{AC06D5FC-3EFA-AFD8-4DFD-46857336E700}"/>
                </a:ext>
              </a:extLst>
            </p:cNvPr>
            <p:cNvSpPr txBox="1"/>
            <p:nvPr/>
          </p:nvSpPr>
          <p:spPr>
            <a:xfrm>
              <a:off x="6694248" y="4301861"/>
              <a:ext cx="415498" cy="369332"/>
            </a:xfrm>
            <a:prstGeom prst="rect">
              <a:avLst/>
            </a:prstGeom>
            <a:noFill/>
          </p:spPr>
          <p:txBody>
            <a:bodyPr wrap="none" rtlCol="0">
              <a:spAutoFit/>
            </a:bodyPr>
            <a:lstStyle/>
            <a:p>
              <a:r>
                <a:rPr lang="en-US" altLang="zh-CN" dirty="0" err="1">
                  <a:latin typeface="黑体" panose="02010609060101010101" pitchFamily="49" charset="-122"/>
                  <a:ea typeface="黑体" panose="02010609060101010101" pitchFamily="49" charset="-122"/>
                </a:rPr>
                <a:t>ra</a:t>
              </a:r>
              <a:endParaRPr lang="zh-CN" altLang="en-US" dirty="0">
                <a:latin typeface="黑体" panose="02010609060101010101" pitchFamily="49" charset="-122"/>
                <a:ea typeface="黑体" panose="02010609060101010101" pitchFamily="49" charset="-122"/>
              </a:endParaRPr>
            </a:p>
          </p:txBody>
        </p:sp>
        <p:sp>
          <p:nvSpPr>
            <p:cNvPr id="74" name="文本框 73">
              <a:extLst>
                <a:ext uri="{FF2B5EF4-FFF2-40B4-BE49-F238E27FC236}">
                  <a16:creationId xmlns:a16="http://schemas.microsoft.com/office/drawing/2014/main" id="{3A1BD44A-8AA3-0381-A402-8C1F8D3890B0}"/>
                </a:ext>
              </a:extLst>
            </p:cNvPr>
            <p:cNvSpPr txBox="1"/>
            <p:nvPr/>
          </p:nvSpPr>
          <p:spPr>
            <a:xfrm>
              <a:off x="6498820" y="3200735"/>
              <a:ext cx="877163" cy="369332"/>
            </a:xfrm>
            <a:prstGeom prst="rect">
              <a:avLst/>
            </a:prstGeom>
            <a:noFill/>
          </p:spPr>
          <p:txBody>
            <a:bodyPr wrap="none" rtlCol="0">
              <a:spAutoFit/>
            </a:bodyPr>
            <a:lstStyle/>
            <a:p>
              <a:r>
                <a:rPr lang="en-US" altLang="zh-CN" dirty="0" err="1">
                  <a:latin typeface="黑体" panose="02010609060101010101" pitchFamily="49" charset="-122"/>
                  <a:ea typeface="黑体" panose="02010609060101010101" pitchFamily="49" charset="-122"/>
                </a:rPr>
                <a:t>kstack</a:t>
              </a:r>
              <a:endParaRPr lang="zh-CN" altLang="en-US" dirty="0">
                <a:latin typeface="黑体" panose="02010609060101010101" pitchFamily="49" charset="-122"/>
                <a:ea typeface="黑体" panose="02010609060101010101" pitchFamily="49" charset="-122"/>
              </a:endParaRPr>
            </a:p>
          </p:txBody>
        </p:sp>
        <p:grpSp>
          <p:nvGrpSpPr>
            <p:cNvPr id="75" name="组合 74">
              <a:extLst>
                <a:ext uri="{FF2B5EF4-FFF2-40B4-BE49-F238E27FC236}">
                  <a16:creationId xmlns:a16="http://schemas.microsoft.com/office/drawing/2014/main" id="{2A60C17A-56CB-6693-8121-1B1D2362CEB7}"/>
                </a:ext>
              </a:extLst>
            </p:cNvPr>
            <p:cNvGrpSpPr/>
            <p:nvPr/>
          </p:nvGrpSpPr>
          <p:grpSpPr>
            <a:xfrm>
              <a:off x="7572801" y="2958878"/>
              <a:ext cx="1529712" cy="523240"/>
              <a:chOff x="7564755" y="2871724"/>
              <a:chExt cx="1529712" cy="523240"/>
            </a:xfrm>
          </p:grpSpPr>
          <p:grpSp>
            <p:nvGrpSpPr>
              <p:cNvPr id="76" name="组合 75">
                <a:extLst>
                  <a:ext uri="{FF2B5EF4-FFF2-40B4-BE49-F238E27FC236}">
                    <a16:creationId xmlns:a16="http://schemas.microsoft.com/office/drawing/2014/main" id="{BB7AEC5D-1684-351F-217C-0A774DE9B2D1}"/>
                  </a:ext>
                </a:extLst>
              </p:cNvPr>
              <p:cNvGrpSpPr/>
              <p:nvPr/>
            </p:nvGrpSpPr>
            <p:grpSpPr>
              <a:xfrm>
                <a:off x="7950330" y="2871724"/>
                <a:ext cx="1144137" cy="523240"/>
                <a:chOff x="6286270" y="4608900"/>
                <a:chExt cx="1144137" cy="523240"/>
              </a:xfrm>
            </p:grpSpPr>
            <p:sp>
              <p:nvSpPr>
                <p:cNvPr id="78" name="object 46">
                  <a:extLst>
                    <a:ext uri="{FF2B5EF4-FFF2-40B4-BE49-F238E27FC236}">
                      <a16:creationId xmlns:a16="http://schemas.microsoft.com/office/drawing/2014/main" id="{F613E2E6-0CA8-BB60-9CA0-9BDFCCABEB7D}"/>
                    </a:ext>
                  </a:extLst>
                </p:cNvPr>
                <p:cNvSpPr/>
                <p:nvPr/>
              </p:nvSpPr>
              <p:spPr>
                <a:xfrm>
                  <a:off x="6286270" y="4608900"/>
                  <a:ext cx="1144137" cy="523240"/>
                </a:xfrm>
                <a:custGeom>
                  <a:avLst/>
                  <a:gdLst/>
                  <a:ahLst/>
                  <a:cxnLst/>
                  <a:rect l="l" t="t" r="r" b="b"/>
                  <a:pathLst>
                    <a:path w="1220470" h="523239">
                      <a:moveTo>
                        <a:pt x="0" y="0"/>
                      </a:moveTo>
                      <a:lnTo>
                        <a:pt x="1220088" y="0"/>
                      </a:lnTo>
                      <a:lnTo>
                        <a:pt x="1220088" y="522745"/>
                      </a:lnTo>
                      <a:lnTo>
                        <a:pt x="0" y="522745"/>
                      </a:lnTo>
                      <a:lnTo>
                        <a:pt x="0" y="0"/>
                      </a:lnTo>
                      <a:close/>
                    </a:path>
                  </a:pathLst>
                </a:custGeom>
                <a:ln w="18877">
                  <a:solidFill>
                    <a:srgbClr val="000000"/>
                  </a:solidFill>
                </a:ln>
              </p:spPr>
              <p:txBody>
                <a:bodyPr wrap="square" lIns="0" tIns="0" rIns="0" bIns="0" rtlCol="0"/>
                <a:lstStyle/>
                <a:p>
                  <a:endParaRPr/>
                </a:p>
              </p:txBody>
            </p:sp>
            <p:sp>
              <p:nvSpPr>
                <p:cNvPr id="79" name="object 48">
                  <a:extLst>
                    <a:ext uri="{FF2B5EF4-FFF2-40B4-BE49-F238E27FC236}">
                      <a16:creationId xmlns:a16="http://schemas.microsoft.com/office/drawing/2014/main" id="{327F0C2A-F592-8D8E-2E1C-610D34AD15DA}"/>
                    </a:ext>
                  </a:extLst>
                </p:cNvPr>
                <p:cNvSpPr/>
                <p:nvPr/>
              </p:nvSpPr>
              <p:spPr>
                <a:xfrm>
                  <a:off x="6586922" y="4762826"/>
                  <a:ext cx="171371" cy="196022"/>
                </a:xfrm>
                <a:prstGeom prst="rect">
                  <a:avLst/>
                </a:prstGeom>
                <a:blipFill>
                  <a:blip r:embed="rId4" cstate="print"/>
                  <a:stretch>
                    <a:fillRect/>
                  </a:stretch>
                </a:blipFill>
              </p:spPr>
              <p:txBody>
                <a:bodyPr wrap="square" lIns="0" tIns="0" rIns="0" bIns="0" rtlCol="0"/>
                <a:lstStyle/>
                <a:p>
                  <a:endParaRPr dirty="0"/>
                </a:p>
              </p:txBody>
            </p:sp>
            <p:sp>
              <p:nvSpPr>
                <p:cNvPr id="80" name="object 49">
                  <a:extLst>
                    <a:ext uri="{FF2B5EF4-FFF2-40B4-BE49-F238E27FC236}">
                      <a16:creationId xmlns:a16="http://schemas.microsoft.com/office/drawing/2014/main" id="{9FE3046D-88FE-0782-CDEC-2758158B7395}"/>
                    </a:ext>
                  </a:extLst>
                </p:cNvPr>
                <p:cNvSpPr/>
                <p:nvPr/>
              </p:nvSpPr>
              <p:spPr>
                <a:xfrm>
                  <a:off x="6787337" y="4762826"/>
                  <a:ext cx="410975" cy="196022"/>
                </a:xfrm>
                <a:prstGeom prst="rect">
                  <a:avLst/>
                </a:prstGeom>
                <a:blipFill>
                  <a:blip r:embed="rId5" cstate="print"/>
                  <a:stretch>
                    <a:fillRect/>
                  </a:stretch>
                </a:blipFill>
              </p:spPr>
              <p:txBody>
                <a:bodyPr wrap="square" lIns="0" tIns="0" rIns="0" bIns="0" rtlCol="0"/>
                <a:lstStyle/>
                <a:p>
                  <a:endParaRPr/>
                </a:p>
              </p:txBody>
            </p:sp>
          </p:grpSp>
          <p:cxnSp>
            <p:nvCxnSpPr>
              <p:cNvPr id="77" name="直接箭头连接符 76">
                <a:extLst>
                  <a:ext uri="{FF2B5EF4-FFF2-40B4-BE49-F238E27FC236}">
                    <a16:creationId xmlns:a16="http://schemas.microsoft.com/office/drawing/2014/main" id="{0F4BB41D-7B64-D93F-01DE-AA7EEADBB879}"/>
                  </a:ext>
                </a:extLst>
              </p:cNvPr>
              <p:cNvCxnSpPr/>
              <p:nvPr/>
            </p:nvCxnSpPr>
            <p:spPr>
              <a:xfrm>
                <a:off x="7564755" y="3347085"/>
                <a:ext cx="29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95" name="object 34">
              <a:extLst>
                <a:ext uri="{FF2B5EF4-FFF2-40B4-BE49-F238E27FC236}">
                  <a16:creationId xmlns:a16="http://schemas.microsoft.com/office/drawing/2014/main" id="{243040FB-1B6A-37BC-F34B-0FA4FBD3EF81}"/>
                </a:ext>
              </a:extLst>
            </p:cNvPr>
            <p:cNvSpPr/>
            <p:nvPr/>
          </p:nvSpPr>
          <p:spPr>
            <a:xfrm>
              <a:off x="6302002" y="3532089"/>
              <a:ext cx="1220470" cy="271780"/>
            </a:xfrm>
            <a:custGeom>
              <a:avLst/>
              <a:gdLst/>
              <a:ahLst/>
              <a:cxnLst/>
              <a:rect l="l" t="t" r="r" b="b"/>
              <a:pathLst>
                <a:path w="1220470" h="271780">
                  <a:moveTo>
                    <a:pt x="0" y="0"/>
                  </a:moveTo>
                  <a:lnTo>
                    <a:pt x="1220088" y="0"/>
                  </a:lnTo>
                  <a:lnTo>
                    <a:pt x="1220088" y="271543"/>
                  </a:lnTo>
                  <a:lnTo>
                    <a:pt x="0" y="271543"/>
                  </a:lnTo>
                  <a:lnTo>
                    <a:pt x="0" y="0"/>
                  </a:lnTo>
                  <a:close/>
                </a:path>
              </a:pathLst>
            </a:custGeom>
            <a:ln w="18876">
              <a:solidFill>
                <a:srgbClr val="000000"/>
              </a:solidFill>
            </a:ln>
          </p:spPr>
          <p:txBody>
            <a:bodyPr wrap="square" lIns="0" tIns="0" rIns="0" bIns="0" rtlCol="0"/>
            <a:lstStyle/>
            <a:p>
              <a:endParaRPr/>
            </a:p>
          </p:txBody>
        </p:sp>
        <p:sp>
          <p:nvSpPr>
            <p:cNvPr id="98" name="文本框 97">
              <a:extLst>
                <a:ext uri="{FF2B5EF4-FFF2-40B4-BE49-F238E27FC236}">
                  <a16:creationId xmlns:a16="http://schemas.microsoft.com/office/drawing/2014/main" id="{736D9120-C64A-C2B2-B4CB-FDD58FE48841}"/>
                </a:ext>
              </a:extLst>
            </p:cNvPr>
            <p:cNvSpPr txBox="1"/>
            <p:nvPr/>
          </p:nvSpPr>
          <p:spPr>
            <a:xfrm>
              <a:off x="6336547" y="3464859"/>
              <a:ext cx="1223412" cy="369332"/>
            </a:xfrm>
            <a:prstGeom prst="rect">
              <a:avLst/>
            </a:prstGeom>
            <a:noFill/>
          </p:spPr>
          <p:txBody>
            <a:bodyPr wrap="none" rtlCol="0">
              <a:spAutoFit/>
            </a:bodyPr>
            <a:lstStyle/>
            <a:p>
              <a:r>
                <a:rPr lang="en-US" altLang="zh-CN" dirty="0" err="1">
                  <a:latin typeface="黑体" panose="02010609060101010101" pitchFamily="49" charset="-122"/>
                  <a:ea typeface="黑体" panose="02010609060101010101" pitchFamily="49" charset="-122"/>
                </a:rPr>
                <a:t>trapframe</a:t>
              </a:r>
              <a:endParaRPr lang="zh-CN" altLang="en-US" dirty="0">
                <a:latin typeface="黑体" panose="02010609060101010101" pitchFamily="49" charset="-122"/>
                <a:ea typeface="黑体" panose="02010609060101010101" pitchFamily="49" charset="-122"/>
              </a:endParaRPr>
            </a:p>
          </p:txBody>
        </p:sp>
        <p:sp>
          <p:nvSpPr>
            <p:cNvPr id="100" name="文本框 99">
              <a:extLst>
                <a:ext uri="{FF2B5EF4-FFF2-40B4-BE49-F238E27FC236}">
                  <a16:creationId xmlns:a16="http://schemas.microsoft.com/office/drawing/2014/main" id="{8E6935BB-55D8-A161-C5FB-D3E98CA707B6}"/>
                </a:ext>
              </a:extLst>
            </p:cNvPr>
            <p:cNvSpPr txBox="1"/>
            <p:nvPr/>
          </p:nvSpPr>
          <p:spPr>
            <a:xfrm>
              <a:off x="7654307" y="4456400"/>
              <a:ext cx="1320218" cy="738664"/>
            </a:xfrm>
            <a:prstGeom prst="rect">
              <a:avLst/>
            </a:prstGeom>
            <a:noFill/>
          </p:spPr>
          <p:txBody>
            <a:bodyPr wrap="square" rtlCol="0">
              <a:spAutoFit/>
            </a:bodyPr>
            <a:lstStyle/>
            <a:p>
              <a:pPr algn="ctr"/>
              <a:r>
                <a:rPr lang="zh-CN" altLang="en-US" sz="1400" dirty="0">
                  <a:latin typeface="黑体" panose="02010609060101010101" pitchFamily="49" charset="-122"/>
                  <a:ea typeface="黑体" panose="02010609060101010101" pitchFamily="49" charset="-122"/>
                </a:rPr>
                <a:t>线程</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上下文（</a:t>
              </a:r>
              <a:r>
                <a:rPr lang="en-US" altLang="zh-CN" sz="1400" dirty="0">
                  <a:latin typeface="黑体" panose="02010609060101010101" pitchFamily="49" charset="-122"/>
                  <a:ea typeface="黑体" panose="02010609060101010101" pitchFamily="49" charset="-122"/>
                </a:rPr>
                <a:t>context</a:t>
              </a:r>
              <a:r>
                <a:rPr lang="zh-CN" altLang="en-US" sz="1400" dirty="0">
                  <a:latin typeface="黑体" panose="02010609060101010101" pitchFamily="49" charset="-122"/>
                  <a:ea typeface="黑体" panose="02010609060101010101" pitchFamily="49" charset="-122"/>
                </a:rPr>
                <a:t>）</a:t>
              </a:r>
            </a:p>
          </p:txBody>
        </p:sp>
      </p:grpSp>
      <p:sp>
        <p:nvSpPr>
          <p:cNvPr id="3" name="文本框 2">
            <a:extLst>
              <a:ext uri="{FF2B5EF4-FFF2-40B4-BE49-F238E27FC236}">
                <a16:creationId xmlns:a16="http://schemas.microsoft.com/office/drawing/2014/main" id="{1BF4FE36-8966-3BA1-42BA-AF4B03CDF1F3}"/>
              </a:ext>
            </a:extLst>
          </p:cNvPr>
          <p:cNvSpPr txBox="1"/>
          <p:nvPr/>
        </p:nvSpPr>
        <p:spPr>
          <a:xfrm>
            <a:off x="5394852" y="3674368"/>
            <a:ext cx="914400" cy="369332"/>
          </a:xfrm>
          <a:prstGeom prst="rect">
            <a:avLst/>
          </a:prstGeom>
          <a:noFill/>
        </p:spPr>
        <p:txBody>
          <a:bodyPr wrap="square" rtlCol="0">
            <a:spAutoFit/>
          </a:bodyPr>
          <a:lstStyle/>
          <a:p>
            <a:r>
              <a:rPr lang="en-US" altLang="zh-CN" dirty="0"/>
              <a:t>PCB</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用户进程从哪来</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20</a:t>
            </a:fld>
            <a:endParaRPr lang="en-US" dirty="0"/>
          </a:p>
        </p:txBody>
      </p:sp>
      <p:sp>
        <p:nvSpPr>
          <p:cNvPr id="11" name="文本框 10">
            <a:extLst>
              <a:ext uri="{FF2B5EF4-FFF2-40B4-BE49-F238E27FC236}">
                <a16:creationId xmlns:a16="http://schemas.microsoft.com/office/drawing/2014/main" id="{CDF5417F-A8B9-0618-3B1F-283E8A5326FC}"/>
              </a:ext>
            </a:extLst>
          </p:cNvPr>
          <p:cNvSpPr txBox="1"/>
          <p:nvPr/>
        </p:nvSpPr>
        <p:spPr>
          <a:xfrm>
            <a:off x="325432" y="1381220"/>
            <a:ext cx="8350256" cy="1754326"/>
          </a:xfrm>
          <a:prstGeom prst="rect">
            <a:avLst/>
          </a:prstGeom>
          <a:noFill/>
        </p:spPr>
        <p:txBody>
          <a:bodyPr wrap="square">
            <a:spAutoFit/>
          </a:bodyPr>
          <a:lstStyle/>
          <a:p>
            <a:r>
              <a:rPr lang="zh-CN" altLang="en-US" dirty="0"/>
              <a:t>观察</a:t>
            </a:r>
            <a:r>
              <a:rPr lang="en-US" altLang="zh-CN" dirty="0"/>
              <a:t>tools/piggy.S.in</a:t>
            </a:r>
            <a:r>
              <a:rPr lang="zh-CN" altLang="en-US" dirty="0"/>
              <a:t>文件可以发现，我们定义了</a:t>
            </a:r>
            <a:endParaRPr lang="en-US" altLang="zh-CN" dirty="0"/>
          </a:p>
          <a:p>
            <a:r>
              <a:rPr lang="en-US" altLang="zh-CN" dirty="0"/>
              <a:t>.global _binary_obj_user_$</a:t>
            </a:r>
            <a:r>
              <a:rPr lang="en-US" altLang="zh-CN" dirty="0" err="1"/>
              <a:t>FILE_start</a:t>
            </a:r>
            <a:r>
              <a:rPr lang="zh-CN" altLang="en-US" dirty="0"/>
              <a:t> </a:t>
            </a:r>
            <a:r>
              <a:rPr lang="en-US" altLang="zh-CN" dirty="0"/>
              <a:t>	.global _binary_obj_user_$</a:t>
            </a:r>
            <a:r>
              <a:rPr lang="en-US" altLang="zh-CN" dirty="0" err="1"/>
              <a:t>FILE_end</a:t>
            </a:r>
            <a:r>
              <a:rPr lang="zh-CN" altLang="en-US" dirty="0"/>
              <a:t>。</a:t>
            </a:r>
          </a:p>
          <a:p>
            <a:endParaRPr lang="en-US" altLang="zh-CN" dirty="0"/>
          </a:p>
          <a:p>
            <a:r>
              <a:rPr lang="zh-CN" altLang="en-US" dirty="0"/>
              <a:t>这样这两个符号就会保留在最终</a:t>
            </a:r>
            <a:r>
              <a:rPr lang="en-US" altLang="zh-CN" dirty="0" err="1"/>
              <a:t>ld</a:t>
            </a:r>
            <a:r>
              <a:rPr lang="zh-CN" altLang="en-US" dirty="0"/>
              <a:t>生成的文件中，这样这个</a:t>
            </a:r>
            <a:r>
              <a:rPr lang="en-US" altLang="zh-CN" dirty="0"/>
              <a:t>hello</a:t>
            </a:r>
            <a:r>
              <a:rPr lang="zh-CN" altLang="en-US" dirty="0"/>
              <a:t>用户程序就能够和</a:t>
            </a:r>
            <a:r>
              <a:rPr lang="en-US" altLang="zh-CN" dirty="0" err="1"/>
              <a:t>ucore</a:t>
            </a:r>
            <a:r>
              <a:rPr lang="zh-CN" altLang="en-US" dirty="0"/>
              <a:t>内核一起被加载到内存里中，并且通过这两个全局变量定位</a:t>
            </a:r>
            <a:r>
              <a:rPr lang="en-US" altLang="zh-CN" dirty="0"/>
              <a:t>hello</a:t>
            </a:r>
            <a:r>
              <a:rPr lang="zh-CN" altLang="en-US" dirty="0"/>
              <a:t>用户程序执行码的起始位置和大小。</a:t>
            </a:r>
          </a:p>
        </p:txBody>
      </p:sp>
      <p:pic>
        <p:nvPicPr>
          <p:cNvPr id="14" name="图片 13">
            <a:extLst>
              <a:ext uri="{FF2B5EF4-FFF2-40B4-BE49-F238E27FC236}">
                <a16:creationId xmlns:a16="http://schemas.microsoft.com/office/drawing/2014/main" id="{F767085B-8602-D447-30A0-11A6B1A255B7}"/>
              </a:ext>
            </a:extLst>
          </p:cNvPr>
          <p:cNvPicPr>
            <a:picLocks noChangeAspect="1"/>
          </p:cNvPicPr>
          <p:nvPr/>
        </p:nvPicPr>
        <p:blipFill>
          <a:blip r:embed="rId3"/>
          <a:stretch>
            <a:fillRect/>
          </a:stretch>
        </p:blipFill>
        <p:spPr>
          <a:xfrm>
            <a:off x="379703" y="3597474"/>
            <a:ext cx="5813393" cy="2507374"/>
          </a:xfrm>
          <a:prstGeom prst="rect">
            <a:avLst/>
          </a:prstGeom>
        </p:spPr>
      </p:pic>
      <p:sp>
        <p:nvSpPr>
          <p:cNvPr id="16" name="文本框 15">
            <a:extLst>
              <a:ext uri="{FF2B5EF4-FFF2-40B4-BE49-F238E27FC236}">
                <a16:creationId xmlns:a16="http://schemas.microsoft.com/office/drawing/2014/main" id="{1D123338-5F2B-F781-A921-820380E81358}"/>
              </a:ext>
            </a:extLst>
          </p:cNvPr>
          <p:cNvSpPr txBox="1"/>
          <p:nvPr/>
        </p:nvSpPr>
        <p:spPr>
          <a:xfrm>
            <a:off x="376238" y="3135546"/>
            <a:ext cx="4572000" cy="369332"/>
          </a:xfrm>
          <a:prstGeom prst="rect">
            <a:avLst/>
          </a:prstGeom>
          <a:noFill/>
        </p:spPr>
        <p:txBody>
          <a:bodyPr wrap="square">
            <a:spAutoFit/>
          </a:bodyPr>
          <a:lstStyle/>
          <a:p>
            <a:r>
              <a:rPr lang="en-US" altLang="zh-CN" b="1" dirty="0"/>
              <a:t>tools/piggy.S.in</a:t>
            </a:r>
            <a:endParaRPr lang="zh-CN" altLang="en-US" b="1" dirty="0"/>
          </a:p>
        </p:txBody>
      </p:sp>
      <p:pic>
        <p:nvPicPr>
          <p:cNvPr id="18" name="图片 17">
            <a:extLst>
              <a:ext uri="{FF2B5EF4-FFF2-40B4-BE49-F238E27FC236}">
                <a16:creationId xmlns:a16="http://schemas.microsoft.com/office/drawing/2014/main" id="{254BD9A5-32C8-97B9-C9C9-9A91A6100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678" y="4267200"/>
            <a:ext cx="3962400" cy="2019300"/>
          </a:xfrm>
          <a:prstGeom prst="rect">
            <a:avLst/>
          </a:prstGeom>
        </p:spPr>
      </p:pic>
    </p:spTree>
    <p:extLst>
      <p:ext uri="{BB962C8B-B14F-4D97-AF65-F5344CB8AC3E}">
        <p14:creationId xmlns:p14="http://schemas.microsoft.com/office/powerpoint/2010/main" val="2565010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用户进程从哪来</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21</a:t>
            </a:fld>
            <a:endParaRPr lang="en-US" dirty="0"/>
          </a:p>
        </p:txBody>
      </p:sp>
      <p:pic>
        <p:nvPicPr>
          <p:cNvPr id="4" name="图片 3">
            <a:extLst>
              <a:ext uri="{FF2B5EF4-FFF2-40B4-BE49-F238E27FC236}">
                <a16:creationId xmlns:a16="http://schemas.microsoft.com/office/drawing/2014/main" id="{6797369B-287B-FE78-04DA-D5C19089171A}"/>
              </a:ext>
            </a:extLst>
          </p:cNvPr>
          <p:cNvPicPr>
            <a:picLocks noChangeAspect="1"/>
          </p:cNvPicPr>
          <p:nvPr/>
        </p:nvPicPr>
        <p:blipFill>
          <a:blip r:embed="rId3"/>
          <a:stretch>
            <a:fillRect/>
          </a:stretch>
        </p:blipFill>
        <p:spPr>
          <a:xfrm>
            <a:off x="615211" y="1738691"/>
            <a:ext cx="7705241" cy="1399363"/>
          </a:xfrm>
          <a:prstGeom prst="rect">
            <a:avLst/>
          </a:prstGeom>
        </p:spPr>
      </p:pic>
      <p:pic>
        <p:nvPicPr>
          <p:cNvPr id="8" name="图片 7">
            <a:extLst>
              <a:ext uri="{FF2B5EF4-FFF2-40B4-BE49-F238E27FC236}">
                <a16:creationId xmlns:a16="http://schemas.microsoft.com/office/drawing/2014/main" id="{74E3896A-6E96-43EE-5847-519381BE8C53}"/>
              </a:ext>
            </a:extLst>
          </p:cNvPr>
          <p:cNvPicPr>
            <a:picLocks noChangeAspect="1"/>
          </p:cNvPicPr>
          <p:nvPr/>
        </p:nvPicPr>
        <p:blipFill>
          <a:blip r:embed="rId4"/>
          <a:stretch>
            <a:fillRect/>
          </a:stretch>
        </p:blipFill>
        <p:spPr>
          <a:xfrm>
            <a:off x="691418" y="4218712"/>
            <a:ext cx="8350120" cy="1309252"/>
          </a:xfrm>
          <a:prstGeom prst="rect">
            <a:avLst/>
          </a:prstGeom>
        </p:spPr>
      </p:pic>
      <p:sp>
        <p:nvSpPr>
          <p:cNvPr id="9" name="矩形 8">
            <a:extLst>
              <a:ext uri="{FF2B5EF4-FFF2-40B4-BE49-F238E27FC236}">
                <a16:creationId xmlns:a16="http://schemas.microsoft.com/office/drawing/2014/main" id="{3FB336C9-3564-3D7E-F281-DD4B72EA0EA4}"/>
              </a:ext>
            </a:extLst>
          </p:cNvPr>
          <p:cNvSpPr/>
          <p:nvPr/>
        </p:nvSpPr>
        <p:spPr>
          <a:xfrm>
            <a:off x="1787236" y="2379518"/>
            <a:ext cx="1413164" cy="218209"/>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cxnSp>
        <p:nvCxnSpPr>
          <p:cNvPr id="13" name="直接箭头连接符 12">
            <a:extLst>
              <a:ext uri="{FF2B5EF4-FFF2-40B4-BE49-F238E27FC236}">
                <a16:creationId xmlns:a16="http://schemas.microsoft.com/office/drawing/2014/main" id="{DF8C86EE-07EA-F62C-B66B-C60A10968B5B}"/>
              </a:ext>
            </a:extLst>
          </p:cNvPr>
          <p:cNvCxnSpPr>
            <a:cxnSpLocks/>
          </p:cNvCxnSpPr>
          <p:nvPr/>
        </p:nvCxnSpPr>
        <p:spPr>
          <a:xfrm flipH="1">
            <a:off x="2369127" y="2597727"/>
            <a:ext cx="124691" cy="16209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86986795-9655-887B-7538-ACE11404045F}"/>
              </a:ext>
            </a:extLst>
          </p:cNvPr>
          <p:cNvSpPr/>
          <p:nvPr/>
        </p:nvSpPr>
        <p:spPr>
          <a:xfrm>
            <a:off x="1662545" y="4229103"/>
            <a:ext cx="1413164" cy="218209"/>
          </a:xfrm>
          <a:prstGeom prst="rect">
            <a:avLst/>
          </a:prstGeom>
          <a:noFill/>
          <a:ln>
            <a:solidFill>
              <a:srgbClr val="FF0000"/>
            </a:solidFill>
          </a:ln>
        </p:spPr>
        <p:txBody>
          <a:bodyPr wrap="square" lIns="0" tIns="0" rIns="0" bIns="0" rtlCol="0" anchor="ctr">
            <a:noAutofit/>
          </a:bodyPr>
          <a:lstStyle/>
          <a:p>
            <a:pPr algn="l"/>
            <a:endParaRPr lang="zh-CN" altLang="en-US" sz="1850" dirty="0">
              <a:solidFill>
                <a:srgbClr val="002060"/>
              </a:solidFill>
              <a:latin typeface="方正兰亭大黑_GBK" panose="02010600030101010101" pitchFamily="2" charset="-122"/>
              <a:ea typeface="方正兰亭大黑_GBK" panose="02010600030101010101" pitchFamily="2" charset="-122"/>
            </a:endParaRPr>
          </a:p>
        </p:txBody>
      </p:sp>
    </p:spTree>
    <p:extLst>
      <p:ext uri="{BB962C8B-B14F-4D97-AF65-F5344CB8AC3E}">
        <p14:creationId xmlns:p14="http://schemas.microsoft.com/office/powerpoint/2010/main" val="3369453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2" y="333257"/>
            <a:ext cx="6615447"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user_main</a:t>
            </a:r>
            <a:r>
              <a:rPr lang="zh-CN" altLang="en-US" sz="2900" spc="-45" dirty="0">
                <a:solidFill>
                  <a:srgbClr val="002060"/>
                </a:solidFill>
                <a:latin typeface="方正兰亭大黑_GBK" panose="02000000000000000000" pitchFamily="2" charset="-122"/>
                <a:ea typeface="方正兰亭大黑_GBK" panose="02000000000000000000" pitchFamily="2" charset="-122"/>
              </a:rPr>
              <a:t>内核线程到第一个用户进程</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22</a:t>
            </a:fld>
            <a:endParaRPr lang="en-US" dirty="0"/>
          </a:p>
        </p:txBody>
      </p:sp>
      <p:sp>
        <p:nvSpPr>
          <p:cNvPr id="42" name="文本框 41">
            <a:extLst>
              <a:ext uri="{FF2B5EF4-FFF2-40B4-BE49-F238E27FC236}">
                <a16:creationId xmlns:a16="http://schemas.microsoft.com/office/drawing/2014/main" id="{E4E1E59E-350C-AF56-83F9-A3FFA034121C}"/>
              </a:ext>
            </a:extLst>
          </p:cNvPr>
          <p:cNvSpPr txBox="1"/>
          <p:nvPr/>
        </p:nvSpPr>
        <p:spPr>
          <a:xfrm>
            <a:off x="376238" y="1058471"/>
            <a:ext cx="8299450" cy="400110"/>
          </a:xfrm>
          <a:prstGeom prst="rect">
            <a:avLst/>
          </a:prstGeom>
          <a:noFill/>
        </p:spPr>
        <p:txBody>
          <a:bodyPr wrap="square">
            <a:spAutoFit/>
          </a:bodyPr>
          <a:lstStyle/>
          <a:p>
            <a:pPr marL="355600" indent="-343535">
              <a:spcBef>
                <a:spcPts val="1325"/>
              </a:spcBef>
              <a:buFont typeface="Arial"/>
              <a:buChar char="•"/>
              <a:tabLst>
                <a:tab pos="355600" algn="l"/>
                <a:tab pos="356235" algn="l"/>
              </a:tabLst>
            </a:pPr>
            <a:r>
              <a:rPr lang="en-US" altLang="zh-CN" sz="2000" b="1" dirty="0" err="1">
                <a:solidFill>
                  <a:srgbClr val="333333"/>
                </a:solidFill>
                <a:latin typeface="Helvetica Neue"/>
                <a:cs typeface="微软雅黑"/>
              </a:rPr>
              <a:t>kernel_execve</a:t>
            </a:r>
            <a:r>
              <a:rPr lang="en-US" altLang="zh-CN" sz="2000" b="1" dirty="0">
                <a:solidFill>
                  <a:srgbClr val="333333"/>
                </a:solidFill>
                <a:latin typeface="Helvetica Neue"/>
                <a:cs typeface="微软雅黑"/>
              </a:rPr>
              <a:t>()</a:t>
            </a:r>
            <a:r>
              <a:rPr lang="zh-CN" altLang="en-US" sz="2000" b="1" dirty="0">
                <a:solidFill>
                  <a:srgbClr val="333333"/>
                </a:solidFill>
                <a:latin typeface="Helvetica Neue"/>
                <a:cs typeface="微软雅黑"/>
              </a:rPr>
              <a:t>函数通过系统调用的方式加载用户进程</a:t>
            </a:r>
            <a:endParaRPr lang="zh-CN" altLang="en-US" sz="2000" b="1" dirty="0">
              <a:latin typeface="微软雅黑"/>
              <a:cs typeface="微软雅黑"/>
            </a:endParaRPr>
          </a:p>
        </p:txBody>
      </p:sp>
      <p:pic>
        <p:nvPicPr>
          <p:cNvPr id="4" name="图片 3">
            <a:extLst>
              <a:ext uri="{FF2B5EF4-FFF2-40B4-BE49-F238E27FC236}">
                <a16:creationId xmlns:a16="http://schemas.microsoft.com/office/drawing/2014/main" id="{E1DC4055-8289-74C2-E12F-BCB6CDFA67A1}"/>
              </a:ext>
            </a:extLst>
          </p:cNvPr>
          <p:cNvPicPr>
            <a:picLocks noChangeAspect="1"/>
          </p:cNvPicPr>
          <p:nvPr/>
        </p:nvPicPr>
        <p:blipFill>
          <a:blip r:embed="rId3"/>
          <a:stretch>
            <a:fillRect/>
          </a:stretch>
        </p:blipFill>
        <p:spPr>
          <a:xfrm>
            <a:off x="700374" y="1837457"/>
            <a:ext cx="7369179" cy="2888230"/>
          </a:xfrm>
          <a:prstGeom prst="rect">
            <a:avLst/>
          </a:prstGeom>
        </p:spPr>
      </p:pic>
      <p:sp>
        <p:nvSpPr>
          <p:cNvPr id="7" name="文本框 6">
            <a:extLst>
              <a:ext uri="{FF2B5EF4-FFF2-40B4-BE49-F238E27FC236}">
                <a16:creationId xmlns:a16="http://schemas.microsoft.com/office/drawing/2014/main" id="{5AE6EAED-2564-0494-C57C-F3EC1F21CC92}"/>
              </a:ext>
            </a:extLst>
          </p:cNvPr>
          <p:cNvSpPr txBox="1"/>
          <p:nvPr/>
        </p:nvSpPr>
        <p:spPr>
          <a:xfrm>
            <a:off x="700374" y="5043008"/>
            <a:ext cx="4262286" cy="369332"/>
          </a:xfrm>
          <a:prstGeom prst="rect">
            <a:avLst/>
          </a:prstGeom>
          <a:noFill/>
        </p:spPr>
        <p:txBody>
          <a:bodyPr wrap="square" rtlCol="0">
            <a:spAutoFit/>
          </a:bodyPr>
          <a:lstStyle/>
          <a:p>
            <a:r>
              <a:rPr lang="en-US" altLang="zh-CN" dirty="0" err="1"/>
              <a:t>syscall</a:t>
            </a:r>
            <a:r>
              <a:rPr lang="zh-CN" altLang="en-US" dirty="0"/>
              <a:t>指令无条件产生系统调用例外</a:t>
            </a:r>
          </a:p>
        </p:txBody>
      </p:sp>
      <p:sp>
        <p:nvSpPr>
          <p:cNvPr id="8" name="文本框 7">
            <a:extLst>
              <a:ext uri="{FF2B5EF4-FFF2-40B4-BE49-F238E27FC236}">
                <a16:creationId xmlns:a16="http://schemas.microsoft.com/office/drawing/2014/main" id="{81FC0A3F-F6CC-49A2-23EC-2CE866CB0696}"/>
              </a:ext>
            </a:extLst>
          </p:cNvPr>
          <p:cNvSpPr txBox="1"/>
          <p:nvPr/>
        </p:nvSpPr>
        <p:spPr>
          <a:xfrm>
            <a:off x="229850" y="5720145"/>
            <a:ext cx="2846742" cy="369332"/>
          </a:xfrm>
          <a:prstGeom prst="rect">
            <a:avLst/>
          </a:prstGeom>
          <a:noFill/>
        </p:spPr>
        <p:txBody>
          <a:bodyPr wrap="square" rtlCol="0">
            <a:spAutoFit/>
          </a:bodyPr>
          <a:lstStyle/>
          <a:p>
            <a:r>
              <a:rPr lang="en-US" altLang="zh-CN" dirty="0" err="1"/>
              <a:t>exception_handler</a:t>
            </a:r>
            <a:endParaRPr lang="zh-CN" altLang="en-US" dirty="0"/>
          </a:p>
        </p:txBody>
      </p:sp>
      <p:cxnSp>
        <p:nvCxnSpPr>
          <p:cNvPr id="9" name="直接箭头连接符 8">
            <a:extLst>
              <a:ext uri="{FF2B5EF4-FFF2-40B4-BE49-F238E27FC236}">
                <a16:creationId xmlns:a16="http://schemas.microsoft.com/office/drawing/2014/main" id="{AD1E4054-F5FA-4919-83D6-16BC2F0A7950}"/>
              </a:ext>
            </a:extLst>
          </p:cNvPr>
          <p:cNvCxnSpPr>
            <a:cxnSpLocks/>
          </p:cNvCxnSpPr>
          <p:nvPr/>
        </p:nvCxnSpPr>
        <p:spPr>
          <a:xfrm>
            <a:off x="2099352" y="5904811"/>
            <a:ext cx="320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673C5FE-7C23-4496-1E0A-D6F89990CEB4}"/>
              </a:ext>
            </a:extLst>
          </p:cNvPr>
          <p:cNvSpPr txBox="1"/>
          <p:nvPr/>
        </p:nvSpPr>
        <p:spPr>
          <a:xfrm>
            <a:off x="2420112" y="5729661"/>
            <a:ext cx="1656467" cy="369332"/>
          </a:xfrm>
          <a:prstGeom prst="rect">
            <a:avLst/>
          </a:prstGeom>
          <a:noFill/>
        </p:spPr>
        <p:txBody>
          <a:bodyPr wrap="square" rtlCol="0">
            <a:spAutoFit/>
          </a:bodyPr>
          <a:lstStyle/>
          <a:p>
            <a:r>
              <a:rPr lang="en-US" altLang="zh-CN" dirty="0" err="1"/>
              <a:t>loongarch_trap</a:t>
            </a:r>
            <a:endParaRPr lang="zh-CN" altLang="en-US" dirty="0"/>
          </a:p>
        </p:txBody>
      </p:sp>
      <p:sp>
        <p:nvSpPr>
          <p:cNvPr id="12" name="文本框 11">
            <a:extLst>
              <a:ext uri="{FF2B5EF4-FFF2-40B4-BE49-F238E27FC236}">
                <a16:creationId xmlns:a16="http://schemas.microsoft.com/office/drawing/2014/main" id="{5A6603FA-EF7D-FDEC-4039-DAD8438387E5}"/>
              </a:ext>
            </a:extLst>
          </p:cNvPr>
          <p:cNvSpPr txBox="1"/>
          <p:nvPr/>
        </p:nvSpPr>
        <p:spPr>
          <a:xfrm>
            <a:off x="4572000" y="5720145"/>
            <a:ext cx="1642220" cy="369332"/>
          </a:xfrm>
          <a:prstGeom prst="rect">
            <a:avLst/>
          </a:prstGeom>
          <a:noFill/>
        </p:spPr>
        <p:txBody>
          <a:bodyPr wrap="square" rtlCol="0">
            <a:spAutoFit/>
          </a:bodyPr>
          <a:lstStyle/>
          <a:p>
            <a:r>
              <a:rPr lang="en-US" altLang="zh-CN" dirty="0" err="1"/>
              <a:t>tarp_dispatch</a:t>
            </a:r>
            <a:endParaRPr lang="zh-CN" altLang="en-US" dirty="0"/>
          </a:p>
        </p:txBody>
      </p:sp>
      <p:cxnSp>
        <p:nvCxnSpPr>
          <p:cNvPr id="13" name="直接箭头连接符 12">
            <a:extLst>
              <a:ext uri="{FF2B5EF4-FFF2-40B4-BE49-F238E27FC236}">
                <a16:creationId xmlns:a16="http://schemas.microsoft.com/office/drawing/2014/main" id="{1BAE03A3-FEEB-C0C5-F675-182BFCA30F89}"/>
              </a:ext>
            </a:extLst>
          </p:cNvPr>
          <p:cNvCxnSpPr>
            <a:cxnSpLocks/>
          </p:cNvCxnSpPr>
          <p:nvPr/>
        </p:nvCxnSpPr>
        <p:spPr>
          <a:xfrm>
            <a:off x="3986979" y="5904811"/>
            <a:ext cx="585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9E3AB97-82FB-E15E-7A0B-28ACD89893C1}"/>
              </a:ext>
            </a:extLst>
          </p:cNvPr>
          <p:cNvSpPr txBox="1"/>
          <p:nvPr/>
        </p:nvSpPr>
        <p:spPr>
          <a:xfrm>
            <a:off x="6622652" y="5720145"/>
            <a:ext cx="2053036" cy="369332"/>
          </a:xfrm>
          <a:prstGeom prst="rect">
            <a:avLst/>
          </a:prstGeom>
          <a:noFill/>
        </p:spPr>
        <p:txBody>
          <a:bodyPr wrap="square" rtlCol="0">
            <a:spAutoFit/>
          </a:bodyPr>
          <a:lstStyle/>
          <a:p>
            <a:r>
              <a:rPr lang="zh-CN" altLang="en-US" sz="1400" dirty="0"/>
              <a:t>根据</a:t>
            </a:r>
            <a:r>
              <a:rPr lang="en-US" altLang="zh-CN" sz="1400" dirty="0"/>
              <a:t>code</a:t>
            </a:r>
            <a:r>
              <a:rPr lang="zh-CN" altLang="en-US" sz="1400" dirty="0"/>
              <a:t>值调用</a:t>
            </a:r>
            <a:r>
              <a:rPr lang="en-US" altLang="zh-CN" dirty="0" err="1"/>
              <a:t>syscall</a:t>
            </a:r>
            <a:endParaRPr lang="zh-CN" altLang="en-US" dirty="0"/>
          </a:p>
        </p:txBody>
      </p:sp>
      <p:cxnSp>
        <p:nvCxnSpPr>
          <p:cNvPr id="15" name="直接箭头连接符 14">
            <a:extLst>
              <a:ext uri="{FF2B5EF4-FFF2-40B4-BE49-F238E27FC236}">
                <a16:creationId xmlns:a16="http://schemas.microsoft.com/office/drawing/2014/main" id="{1FB28C19-0F31-BB84-DD27-7F9C346CEE7B}"/>
              </a:ext>
            </a:extLst>
          </p:cNvPr>
          <p:cNvCxnSpPr>
            <a:cxnSpLocks/>
          </p:cNvCxnSpPr>
          <p:nvPr/>
        </p:nvCxnSpPr>
        <p:spPr>
          <a:xfrm>
            <a:off x="6037631" y="5904811"/>
            <a:ext cx="585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78399D5-A53E-3F63-29D6-43C6F7DE41AE}"/>
              </a:ext>
            </a:extLst>
          </p:cNvPr>
          <p:cNvCxnSpPr>
            <a:cxnSpLocks/>
          </p:cNvCxnSpPr>
          <p:nvPr/>
        </p:nvCxnSpPr>
        <p:spPr>
          <a:xfrm flipH="1">
            <a:off x="7101840" y="6179131"/>
            <a:ext cx="520751" cy="18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85296115-D1AC-DE26-318A-68C6E446FB2D}"/>
              </a:ext>
            </a:extLst>
          </p:cNvPr>
          <p:cNvSpPr txBox="1"/>
          <p:nvPr/>
        </p:nvSpPr>
        <p:spPr>
          <a:xfrm>
            <a:off x="6214220" y="6177114"/>
            <a:ext cx="948580" cy="369332"/>
          </a:xfrm>
          <a:prstGeom prst="rect">
            <a:avLst/>
          </a:prstGeom>
          <a:noFill/>
        </p:spPr>
        <p:txBody>
          <a:bodyPr wrap="square" rtlCol="0">
            <a:spAutoFit/>
          </a:bodyPr>
          <a:lstStyle/>
          <a:p>
            <a:r>
              <a:rPr lang="en-US" altLang="zh-CN" dirty="0" err="1"/>
              <a:t>syscalls</a:t>
            </a:r>
            <a:endParaRPr lang="zh-CN" altLang="en-US" dirty="0"/>
          </a:p>
        </p:txBody>
      </p:sp>
      <p:cxnSp>
        <p:nvCxnSpPr>
          <p:cNvPr id="23" name="直接箭头连接符 22">
            <a:extLst>
              <a:ext uri="{FF2B5EF4-FFF2-40B4-BE49-F238E27FC236}">
                <a16:creationId xmlns:a16="http://schemas.microsoft.com/office/drawing/2014/main" id="{0388B9AE-3B20-A5C4-20D8-DC253649D678}"/>
              </a:ext>
            </a:extLst>
          </p:cNvPr>
          <p:cNvCxnSpPr>
            <a:cxnSpLocks/>
          </p:cNvCxnSpPr>
          <p:nvPr/>
        </p:nvCxnSpPr>
        <p:spPr>
          <a:xfrm flipH="1">
            <a:off x="5693469" y="6397282"/>
            <a:ext cx="520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642A112-DA52-CA92-6E0F-F0353E559A16}"/>
              </a:ext>
            </a:extLst>
          </p:cNvPr>
          <p:cNvSpPr txBox="1"/>
          <p:nvPr/>
        </p:nvSpPr>
        <p:spPr>
          <a:xfrm>
            <a:off x="4629259" y="6177114"/>
            <a:ext cx="1125170" cy="369332"/>
          </a:xfrm>
          <a:prstGeom prst="rect">
            <a:avLst/>
          </a:prstGeom>
          <a:noFill/>
        </p:spPr>
        <p:txBody>
          <a:bodyPr wrap="square" rtlCol="0">
            <a:spAutoFit/>
          </a:bodyPr>
          <a:lstStyle/>
          <a:p>
            <a:r>
              <a:rPr lang="en-US" altLang="zh-CN" dirty="0" err="1"/>
              <a:t>sys_exec</a:t>
            </a:r>
            <a:endParaRPr lang="zh-CN" altLang="en-US" dirty="0"/>
          </a:p>
        </p:txBody>
      </p:sp>
      <p:cxnSp>
        <p:nvCxnSpPr>
          <p:cNvPr id="26" name="直接箭头连接符 25">
            <a:extLst>
              <a:ext uri="{FF2B5EF4-FFF2-40B4-BE49-F238E27FC236}">
                <a16:creationId xmlns:a16="http://schemas.microsoft.com/office/drawing/2014/main" id="{D91AFC78-C94A-D77B-59CF-AA4068E2BFD0}"/>
              </a:ext>
            </a:extLst>
          </p:cNvPr>
          <p:cNvCxnSpPr>
            <a:cxnSpLocks/>
          </p:cNvCxnSpPr>
          <p:nvPr/>
        </p:nvCxnSpPr>
        <p:spPr>
          <a:xfrm flipH="1">
            <a:off x="4108508" y="6397282"/>
            <a:ext cx="520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A71F868-6D06-DF6D-3435-D5F751EE3986}"/>
              </a:ext>
            </a:extLst>
          </p:cNvPr>
          <p:cNvSpPr txBox="1"/>
          <p:nvPr/>
        </p:nvSpPr>
        <p:spPr>
          <a:xfrm>
            <a:off x="2929781" y="6177114"/>
            <a:ext cx="1239687" cy="369332"/>
          </a:xfrm>
          <a:prstGeom prst="rect">
            <a:avLst/>
          </a:prstGeom>
          <a:noFill/>
        </p:spPr>
        <p:txBody>
          <a:bodyPr wrap="square" rtlCol="0">
            <a:spAutoFit/>
          </a:bodyPr>
          <a:lstStyle/>
          <a:p>
            <a:r>
              <a:rPr lang="en-US" altLang="zh-CN" dirty="0" err="1"/>
              <a:t>do_execve</a:t>
            </a:r>
            <a:endParaRPr lang="zh-CN" altLang="en-US" dirty="0"/>
          </a:p>
        </p:txBody>
      </p:sp>
    </p:spTree>
    <p:extLst>
      <p:ext uri="{BB962C8B-B14F-4D97-AF65-F5344CB8AC3E}">
        <p14:creationId xmlns:p14="http://schemas.microsoft.com/office/powerpoint/2010/main" val="41196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2" y="333257"/>
            <a:ext cx="6828807"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user_main</a:t>
            </a:r>
            <a:r>
              <a:rPr lang="zh-CN" altLang="en-US" sz="2900" spc="-45" dirty="0">
                <a:solidFill>
                  <a:srgbClr val="002060"/>
                </a:solidFill>
                <a:latin typeface="方正兰亭大黑_GBK" panose="02000000000000000000" pitchFamily="2" charset="-122"/>
                <a:ea typeface="方正兰亭大黑_GBK" panose="02000000000000000000" pitchFamily="2" charset="-122"/>
              </a:rPr>
              <a:t>内核线程到第一个用户进程</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23</a:t>
            </a:fld>
            <a:endParaRPr lang="en-US" dirty="0"/>
          </a:p>
        </p:txBody>
      </p:sp>
      <p:sp>
        <p:nvSpPr>
          <p:cNvPr id="3" name="AutoShape 2" descr="file_struct">
            <a:extLst>
              <a:ext uri="{FF2B5EF4-FFF2-40B4-BE49-F238E27FC236}">
                <a16:creationId xmlns:a16="http://schemas.microsoft.com/office/drawing/2014/main" id="{49AEEEA6-81A0-FD6F-F0C0-28999A3E52E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a:extLst>
              <a:ext uri="{FF2B5EF4-FFF2-40B4-BE49-F238E27FC236}">
                <a16:creationId xmlns:a16="http://schemas.microsoft.com/office/drawing/2014/main" id="{35EB4543-C9FF-B310-E289-3BFC59B4CF8F}"/>
              </a:ext>
            </a:extLst>
          </p:cNvPr>
          <p:cNvSpPr txBox="1"/>
          <p:nvPr/>
        </p:nvSpPr>
        <p:spPr>
          <a:xfrm>
            <a:off x="376238" y="1048841"/>
            <a:ext cx="7741602" cy="646331"/>
          </a:xfrm>
          <a:prstGeom prst="rect">
            <a:avLst/>
          </a:prstGeom>
          <a:noFill/>
        </p:spPr>
        <p:txBody>
          <a:bodyPr wrap="square">
            <a:spAutoFit/>
          </a:bodyPr>
          <a:lstStyle/>
          <a:p>
            <a:pPr marL="285750" indent="-285750" algn="just">
              <a:buFont typeface="Arial" panose="020B0604020202020204" pitchFamily="34" charset="0"/>
              <a:buChar char="•"/>
            </a:pPr>
            <a:r>
              <a:rPr lang="en-US" altLang="zh-CN" b="0" i="0" dirty="0" err="1">
                <a:solidFill>
                  <a:srgbClr val="24292F"/>
                </a:solidFill>
                <a:effectLst/>
                <a:latin typeface="-apple-system"/>
              </a:rPr>
              <a:t>do_execve</a:t>
            </a:r>
            <a:r>
              <a:rPr lang="en-US" altLang="zh-CN" dirty="0">
                <a:solidFill>
                  <a:srgbClr val="24292F"/>
                </a:solidFill>
                <a:latin typeface="-apple-system"/>
              </a:rPr>
              <a:t>()</a:t>
            </a:r>
            <a:r>
              <a:rPr lang="en-US" altLang="zh-CN" b="0" i="0" dirty="0">
                <a:solidFill>
                  <a:srgbClr val="24292F"/>
                </a:solidFill>
                <a:effectLst/>
                <a:latin typeface="-apple-system"/>
              </a:rPr>
              <a:t> </a:t>
            </a:r>
            <a:r>
              <a:rPr lang="zh-CN" altLang="en-US" b="0" i="0" dirty="0">
                <a:solidFill>
                  <a:srgbClr val="24292F"/>
                </a:solidFill>
                <a:effectLst/>
                <a:latin typeface="-apple-system"/>
              </a:rPr>
              <a:t>函数主要做的工作就是先回收自身所占用户空间，然后调用 </a:t>
            </a:r>
            <a:r>
              <a:rPr lang="en-US" altLang="zh-CN" b="0" i="0" dirty="0" err="1">
                <a:solidFill>
                  <a:srgbClr val="24292F"/>
                </a:solidFill>
                <a:effectLst/>
                <a:latin typeface="-apple-system"/>
              </a:rPr>
              <a:t>load_icode</a:t>
            </a:r>
            <a:r>
              <a:rPr lang="en-US" altLang="zh-CN" b="0" i="0" dirty="0">
                <a:solidFill>
                  <a:srgbClr val="24292F"/>
                </a:solidFill>
                <a:effectLst/>
                <a:latin typeface="-apple-system"/>
              </a:rPr>
              <a:t>()</a:t>
            </a:r>
            <a:r>
              <a:rPr lang="zh-CN" altLang="en-US" b="0" i="0" dirty="0">
                <a:solidFill>
                  <a:srgbClr val="24292F"/>
                </a:solidFill>
                <a:effectLst/>
                <a:latin typeface="-apple-system"/>
              </a:rPr>
              <a:t>，用新的程序覆盖内存空间，形成一个执行新程序的新进程。</a:t>
            </a:r>
            <a:endParaRPr lang="zh-CN" altLang="en-US" dirty="0"/>
          </a:p>
        </p:txBody>
      </p:sp>
      <p:pic>
        <p:nvPicPr>
          <p:cNvPr id="25" name="图片 24">
            <a:extLst>
              <a:ext uri="{FF2B5EF4-FFF2-40B4-BE49-F238E27FC236}">
                <a16:creationId xmlns:a16="http://schemas.microsoft.com/office/drawing/2014/main" id="{981E3A2C-CCF1-333F-FEAE-9587D05AF044}"/>
              </a:ext>
            </a:extLst>
          </p:cNvPr>
          <p:cNvPicPr>
            <a:picLocks noChangeAspect="1"/>
          </p:cNvPicPr>
          <p:nvPr/>
        </p:nvPicPr>
        <p:blipFill>
          <a:blip r:embed="rId3"/>
          <a:stretch>
            <a:fillRect/>
          </a:stretch>
        </p:blipFill>
        <p:spPr>
          <a:xfrm>
            <a:off x="586408" y="1853991"/>
            <a:ext cx="7666384" cy="4816257"/>
          </a:xfrm>
          <a:prstGeom prst="rect">
            <a:avLst/>
          </a:prstGeom>
        </p:spPr>
      </p:pic>
    </p:spTree>
    <p:extLst>
      <p:ext uri="{BB962C8B-B14F-4D97-AF65-F5344CB8AC3E}">
        <p14:creationId xmlns:p14="http://schemas.microsoft.com/office/powerpoint/2010/main" val="57165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load_icode</a:t>
            </a:r>
            <a:r>
              <a:rPr lang="en-US" altLang="zh-CN" sz="2900" spc="-45" dirty="0">
                <a:solidFill>
                  <a:srgbClr val="002060"/>
                </a:solidFill>
                <a:latin typeface="方正兰亭大黑_GBK" panose="02000000000000000000" pitchFamily="2" charset="-122"/>
                <a:ea typeface="方正兰亭大黑_GBK" panose="02000000000000000000" pitchFamily="2" charset="-122"/>
              </a:rPr>
              <a:t>()</a:t>
            </a:r>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24</a:t>
            </a:fld>
            <a:endParaRPr lang="en-US" dirty="0"/>
          </a:p>
        </p:txBody>
      </p:sp>
      <p:sp>
        <p:nvSpPr>
          <p:cNvPr id="3" name="AutoShape 2" descr="file_struct">
            <a:extLst>
              <a:ext uri="{FF2B5EF4-FFF2-40B4-BE49-F238E27FC236}">
                <a16:creationId xmlns:a16="http://schemas.microsoft.com/office/drawing/2014/main" id="{49AEEEA6-81A0-FD6F-F0C0-28999A3E52E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5EE798F0-084E-0763-D94D-EF98BFC059B2}"/>
              </a:ext>
            </a:extLst>
          </p:cNvPr>
          <p:cNvSpPr txBox="1"/>
          <p:nvPr/>
        </p:nvSpPr>
        <p:spPr>
          <a:xfrm>
            <a:off x="408940" y="1537326"/>
            <a:ext cx="8108895" cy="3785652"/>
          </a:xfrm>
          <a:prstGeom prst="rect">
            <a:avLst/>
          </a:prstGeom>
          <a:noFill/>
        </p:spPr>
        <p:txBody>
          <a:bodyPr wrap="square">
            <a:spAutoFit/>
          </a:bodyPr>
          <a:lstStyle/>
          <a:p>
            <a:pPr marL="457200" indent="-457200">
              <a:buFont typeface="+mj-lt"/>
              <a:buAutoNum type="arabicPeriod"/>
            </a:pPr>
            <a:r>
              <a:rPr lang="zh-CN" altLang="en-US" sz="2000" dirty="0">
                <a:latin typeface="微软雅黑" panose="020B0503020204020204" pitchFamily="34" charset="-122"/>
                <a:ea typeface="微软雅黑" panose="020B0503020204020204" pitchFamily="34" charset="-122"/>
              </a:rPr>
              <a:t>调用mm_create()函数，申请进程内存描述符mm所需内存空间，并对之进行初始化</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000" dirty="0">
                <a:latin typeface="微软雅黑" panose="020B0503020204020204" pitchFamily="34" charset="-122"/>
                <a:ea typeface="微软雅黑" panose="020B0503020204020204" pitchFamily="34" charset="-122"/>
              </a:rPr>
              <a:t>调用setup_pgdir()函数，申请页目录表所需的一个页的内存空间(包含内核地址空间映射)，让mm-&gt;pgdir指向此页目录表，作为进程新的页目录表</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000" dirty="0">
                <a:latin typeface="微软雅黑" panose="020B0503020204020204" pitchFamily="34" charset="-122"/>
                <a:ea typeface="微软雅黑" panose="020B0503020204020204" pitchFamily="34" charset="-122"/>
              </a:rPr>
              <a:t>解析目标程序ELF格式的文件，并调用mm_map()函数根据ELF程序说明的各个段(代码段、数据段.BSS段、栈段等）的起始位置和大小建立对应对应的</a:t>
            </a:r>
            <a:r>
              <a:rPr lang="en-US" altLang="zh-CN" sz="2000" dirty="0" err="1">
                <a:latin typeface="微软雅黑" panose="020B0503020204020204" pitchFamily="34" charset="-122"/>
                <a:ea typeface="微软雅黑" panose="020B0503020204020204" pitchFamily="34" charset="-122"/>
              </a:rPr>
              <a:t>vma</a:t>
            </a:r>
            <a:r>
              <a:rPr lang="zh-CN" altLang="en-US" sz="2000" dirty="0">
                <a:latin typeface="微软雅黑" panose="020B0503020204020204" pitchFamily="34" charset="-122"/>
                <a:ea typeface="微软雅黑" panose="020B0503020204020204" pitchFamily="34" charset="-122"/>
              </a:rPr>
              <a:t>结构，并把</a:t>
            </a:r>
            <a:r>
              <a:rPr lang="en-US" altLang="zh-CN" sz="2000" dirty="0" err="1">
                <a:latin typeface="微软雅黑" panose="020B0503020204020204" pitchFamily="34" charset="-122"/>
                <a:ea typeface="微软雅黑" panose="020B0503020204020204" pitchFamily="34" charset="-122"/>
              </a:rPr>
              <a:t>vma</a:t>
            </a:r>
            <a:r>
              <a:rPr lang="zh-CN" altLang="en-US" sz="2000" dirty="0">
                <a:latin typeface="微软雅黑" panose="020B0503020204020204" pitchFamily="34" charset="-122"/>
                <a:ea typeface="微软雅黑" panose="020B0503020204020204" pitchFamily="34" charset="-122"/>
              </a:rPr>
              <a:t>插入到</a:t>
            </a:r>
            <a:r>
              <a:rPr lang="en-US" altLang="zh-CN" sz="2000" dirty="0">
                <a:latin typeface="微软雅黑" panose="020B0503020204020204" pitchFamily="34" charset="-122"/>
                <a:ea typeface="微软雅黑" panose="020B0503020204020204" pitchFamily="34" charset="-122"/>
              </a:rPr>
              <a:t>mm</a:t>
            </a:r>
            <a:r>
              <a:rPr lang="zh-CN" altLang="en-US" sz="2000" dirty="0">
                <a:latin typeface="微软雅黑" panose="020B0503020204020204" pitchFamily="34" charset="-122"/>
                <a:ea typeface="微软雅黑" panose="020B0503020204020204" pitchFamily="34" charset="-122"/>
              </a:rPr>
              <a:t>结构中，表明这些是用户进程的合法用户态虚拟地址空间</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8984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load_icode</a:t>
            </a:r>
            <a:r>
              <a:rPr lang="en-US" altLang="zh-CN" sz="2900" spc="-45" dirty="0">
                <a:solidFill>
                  <a:srgbClr val="002060"/>
                </a:solidFill>
                <a:latin typeface="方正兰亭大黑_GBK" panose="02000000000000000000" pitchFamily="2" charset="-122"/>
                <a:ea typeface="方正兰亭大黑_GBK" panose="02000000000000000000" pitchFamily="2" charset="-122"/>
              </a:rPr>
              <a:t>()</a:t>
            </a:r>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25</a:t>
            </a:fld>
            <a:endParaRPr lang="en-US" dirty="0"/>
          </a:p>
        </p:txBody>
      </p:sp>
      <p:sp>
        <p:nvSpPr>
          <p:cNvPr id="3" name="AutoShape 2" descr="file_struct">
            <a:extLst>
              <a:ext uri="{FF2B5EF4-FFF2-40B4-BE49-F238E27FC236}">
                <a16:creationId xmlns:a16="http://schemas.microsoft.com/office/drawing/2014/main" id="{49AEEEA6-81A0-FD6F-F0C0-28999A3E52E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5F89AA97-E76B-E35F-2C05-A40B3C0BEF4C}"/>
              </a:ext>
            </a:extLst>
          </p:cNvPr>
          <p:cNvSpPr txBox="1"/>
          <p:nvPr/>
        </p:nvSpPr>
        <p:spPr>
          <a:xfrm>
            <a:off x="486393" y="1639588"/>
            <a:ext cx="7807960" cy="4401205"/>
          </a:xfrm>
          <a:prstGeom prst="rect">
            <a:avLst/>
          </a:prstGeom>
          <a:noFill/>
        </p:spPr>
        <p:txBody>
          <a:bodyPr wrap="square">
            <a:spAutoFit/>
          </a:bodyPr>
          <a:lstStyle/>
          <a:p>
            <a:pPr marL="457200" indent="-457200">
              <a:buFont typeface="+mj-lt"/>
              <a:buAutoNum type="arabicPeriod" startAt="4"/>
            </a:pPr>
            <a:r>
              <a:rPr lang="zh-CN" altLang="en-US" sz="2000" dirty="0">
                <a:latin typeface="微软雅黑" panose="020B0503020204020204" pitchFamily="34" charset="-122"/>
                <a:ea typeface="微软雅黑" panose="020B0503020204020204" pitchFamily="34" charset="-122"/>
              </a:rPr>
              <a:t>根据执行程序各个段的大小分配物理内存空间，并根据执行程序各个段的起始位置确定虚拟地址，并在页表中建立好物理地址和虚拟地址的映射关系，然后把执行程序各个段的内容拷贝到相应的内核虚拟地址中</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startAt="4"/>
            </a:pP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startAt="4"/>
            </a:pP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startAt="4"/>
            </a:pPr>
            <a:r>
              <a:rPr lang="zh-CN" altLang="en-US" sz="2000" dirty="0">
                <a:latin typeface="微软雅黑" panose="020B0503020204020204" pitchFamily="34" charset="-122"/>
                <a:ea typeface="微软雅黑" panose="020B0503020204020204" pitchFamily="34" charset="-122"/>
              </a:rPr>
              <a:t>为用户进程设置用户栈(包括建立用户栈的线性区)。明确用户栈的位置在用户虚空间的顶端</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startAt="4"/>
            </a:pP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startAt="4"/>
            </a:pP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startAt="4"/>
            </a:pPr>
            <a:r>
              <a:rPr lang="zh-CN" altLang="en-US" sz="2000" dirty="0">
                <a:latin typeface="微软雅黑" panose="020B0503020204020204" pitchFamily="34" charset="-122"/>
                <a:ea typeface="微软雅黑" panose="020B0503020204020204" pitchFamily="34" charset="-122"/>
              </a:rPr>
              <a:t>先清空进程的中断帧，再重新设置进程的中断帧，使得在执行中断返回指令后，能够让CPU转到用户态特权级，并回到用户态内存空间，且能够跳转到用户进程的第一条指令执行，并确保在用户态能够响应中断;</a:t>
            </a:r>
          </a:p>
        </p:txBody>
      </p:sp>
    </p:spTree>
    <p:extLst>
      <p:ext uri="{BB962C8B-B14F-4D97-AF65-F5344CB8AC3E}">
        <p14:creationId xmlns:p14="http://schemas.microsoft.com/office/powerpoint/2010/main" val="2291212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load_icode</a:t>
            </a:r>
            <a:r>
              <a:rPr lang="en-US" altLang="zh-CN" sz="2900" spc="-45" dirty="0">
                <a:solidFill>
                  <a:srgbClr val="002060"/>
                </a:solidFill>
                <a:latin typeface="方正兰亭大黑_GBK" panose="02000000000000000000" pitchFamily="2" charset="-122"/>
                <a:ea typeface="方正兰亭大黑_GBK" panose="02000000000000000000" pitchFamily="2" charset="-122"/>
              </a:rPr>
              <a:t>()</a:t>
            </a:r>
            <a:endParaRPr lang="zh-CN" altLang="en-US" sz="2900" spc="-45" dirty="0">
              <a:solidFill>
                <a:srgbClr val="002060"/>
              </a:solidFill>
              <a:latin typeface="方正兰亭大黑_GBK" panose="02000000000000000000" pitchFamily="2" charset="-122"/>
              <a:ea typeface="方正兰亭大黑_GBK" panose="02000000000000000000" pitchFamily="2" charset="-122"/>
            </a:endParaRP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26</a:t>
            </a:fld>
            <a:endParaRPr lang="en-US" dirty="0"/>
          </a:p>
        </p:txBody>
      </p:sp>
      <p:sp>
        <p:nvSpPr>
          <p:cNvPr id="3" name="AutoShape 2" descr="file_struct">
            <a:extLst>
              <a:ext uri="{FF2B5EF4-FFF2-40B4-BE49-F238E27FC236}">
                <a16:creationId xmlns:a16="http://schemas.microsoft.com/office/drawing/2014/main" id="{49AEEEA6-81A0-FD6F-F0C0-28999A3E52E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5F89AA97-E76B-E35F-2C05-A40B3C0BEF4C}"/>
              </a:ext>
            </a:extLst>
          </p:cNvPr>
          <p:cNvSpPr txBox="1"/>
          <p:nvPr/>
        </p:nvSpPr>
        <p:spPr>
          <a:xfrm>
            <a:off x="425433" y="1362543"/>
            <a:ext cx="7807960" cy="707886"/>
          </a:xfrm>
          <a:prstGeom prst="rect">
            <a:avLst/>
          </a:prstGeom>
          <a:noFill/>
        </p:spPr>
        <p:txBody>
          <a:bodyPr wrap="square">
            <a:spAutoFit/>
          </a:bodyPr>
          <a:lstStyle/>
          <a:p>
            <a:r>
              <a:rPr lang="zh-CN" altLang="en-US" sz="2000" b="0" i="0" dirty="0">
                <a:effectLst/>
                <a:latin typeface="微软雅黑" panose="020B0503020204020204" pitchFamily="34" charset="-122"/>
                <a:ea typeface="微软雅黑" panose="020B0503020204020204" pitchFamily="34" charset="-122"/>
              </a:rPr>
              <a:t>我们需要填写的是第 </a:t>
            </a:r>
            <a:r>
              <a:rPr lang="en-US" altLang="zh-CN" sz="2000" b="0" i="0" dirty="0">
                <a:effectLst/>
                <a:latin typeface="微软雅黑" panose="020B0503020204020204" pitchFamily="34" charset="-122"/>
                <a:ea typeface="微软雅黑" panose="020B0503020204020204" pitchFamily="34" charset="-122"/>
              </a:rPr>
              <a:t>6 </a:t>
            </a:r>
            <a:r>
              <a:rPr lang="zh-CN" altLang="en-US" sz="2000" b="0" i="0" dirty="0">
                <a:effectLst/>
                <a:latin typeface="微软雅黑" panose="020B0503020204020204" pitchFamily="34" charset="-122"/>
                <a:ea typeface="微软雅黑" panose="020B0503020204020204" pitchFamily="34" charset="-122"/>
              </a:rPr>
              <a:t>个部分，就是伪造中断返回现场，使得系统调用返回之后可以正确跳转到需要运行的程序入口，并正常运行</a:t>
            </a:r>
            <a:endParaRPr lang="en-US" altLang="zh-CN" sz="20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3DB3F3DD-173A-873C-8690-6DC404311674}"/>
              </a:ext>
            </a:extLst>
          </p:cNvPr>
          <p:cNvPicPr>
            <a:picLocks noChangeAspect="1"/>
          </p:cNvPicPr>
          <p:nvPr/>
        </p:nvPicPr>
        <p:blipFill>
          <a:blip r:embed="rId3"/>
          <a:stretch>
            <a:fillRect/>
          </a:stretch>
        </p:blipFill>
        <p:spPr>
          <a:xfrm>
            <a:off x="529441" y="2470290"/>
            <a:ext cx="8085117" cy="3025167"/>
          </a:xfrm>
          <a:prstGeom prst="rect">
            <a:avLst/>
          </a:prstGeom>
        </p:spPr>
      </p:pic>
    </p:spTree>
    <p:extLst>
      <p:ext uri="{BB962C8B-B14F-4D97-AF65-F5344CB8AC3E}">
        <p14:creationId xmlns:p14="http://schemas.microsoft.com/office/powerpoint/2010/main" val="2487848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628887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总结</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27</a:t>
            </a:fld>
            <a:endParaRPr lang="en-US" dirty="0"/>
          </a:p>
        </p:txBody>
      </p:sp>
      <p:sp>
        <p:nvSpPr>
          <p:cNvPr id="3" name="AutoShape 2" descr="file_struct">
            <a:extLst>
              <a:ext uri="{FF2B5EF4-FFF2-40B4-BE49-F238E27FC236}">
                <a16:creationId xmlns:a16="http://schemas.microsoft.com/office/drawing/2014/main" id="{49AEEEA6-81A0-FD6F-F0C0-28999A3E52E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object 3">
            <a:extLst>
              <a:ext uri="{FF2B5EF4-FFF2-40B4-BE49-F238E27FC236}">
                <a16:creationId xmlns:a16="http://schemas.microsoft.com/office/drawing/2014/main" id="{F18F1F1C-7CA8-4692-144E-094C85C71723}"/>
              </a:ext>
            </a:extLst>
          </p:cNvPr>
          <p:cNvSpPr txBox="1"/>
          <p:nvPr/>
        </p:nvSpPr>
        <p:spPr>
          <a:xfrm>
            <a:off x="376238" y="1485634"/>
            <a:ext cx="7930775" cy="4191532"/>
          </a:xfrm>
          <a:prstGeom prst="rect">
            <a:avLst/>
          </a:prstGeom>
        </p:spPr>
        <p:txBody>
          <a:bodyPr vert="horz" wrap="square" lIns="0" tIns="168275" rIns="0" bIns="0" rtlCol="0">
            <a:spAutoFit/>
          </a:bodyPr>
          <a:lstStyle/>
          <a:p>
            <a:pPr marL="355600" indent="-343535">
              <a:spcBef>
                <a:spcPts val="1325"/>
              </a:spcBef>
              <a:buFont typeface="Arial"/>
              <a:buChar char="•"/>
              <a:tabLst>
                <a:tab pos="355600" algn="l"/>
                <a:tab pos="356235" algn="l"/>
              </a:tabLst>
            </a:pPr>
            <a:r>
              <a:rPr lang="zh-CN" altLang="en-US" sz="2400" b="1" spc="-5" dirty="0">
                <a:latin typeface="微软雅黑"/>
                <a:cs typeface="微软雅黑"/>
              </a:rPr>
              <a:t>创建了用户态进程并且加载了应用程序到具体执行应用程序的整个经过</a:t>
            </a:r>
            <a:endParaRPr lang="zh-CN" altLang="en-US" sz="2400" dirty="0">
              <a:latin typeface="微软雅黑"/>
              <a:cs typeface="微软雅黑"/>
            </a:endParaRPr>
          </a:p>
          <a:p>
            <a:pPr marL="756285" lvl="1" indent="-287020" algn="just">
              <a:spcBef>
                <a:spcPts val="1030"/>
              </a:spcBef>
              <a:buFont typeface="Arial"/>
              <a:buChar char="–"/>
              <a:tabLst>
                <a:tab pos="756285" algn="l"/>
                <a:tab pos="756920" algn="l"/>
              </a:tabLst>
            </a:pPr>
            <a:r>
              <a:rPr lang="zh-CN" altLang="en-US" dirty="0">
                <a:latin typeface="微软雅黑"/>
                <a:cs typeface="微软雅黑"/>
              </a:rPr>
              <a:t>在经过调度器占用了 </a:t>
            </a:r>
            <a:r>
              <a:rPr lang="en-US" altLang="zh-CN" dirty="0">
                <a:latin typeface="微软雅黑"/>
                <a:cs typeface="微软雅黑"/>
              </a:rPr>
              <a:t>CPU </a:t>
            </a:r>
            <a:r>
              <a:rPr lang="zh-CN" altLang="en-US" dirty="0">
                <a:latin typeface="微软雅黑"/>
                <a:cs typeface="微软雅黑"/>
              </a:rPr>
              <a:t>的资源之后，用户态进程调用了 </a:t>
            </a:r>
            <a:r>
              <a:rPr lang="en-US" altLang="zh-CN" dirty="0">
                <a:latin typeface="微软雅黑"/>
                <a:cs typeface="微软雅黑"/>
              </a:rPr>
              <a:t>exec </a:t>
            </a:r>
            <a:r>
              <a:rPr lang="zh-CN" altLang="en-US" dirty="0">
                <a:latin typeface="微软雅黑"/>
                <a:cs typeface="微软雅黑"/>
              </a:rPr>
              <a:t>系统调用，从而转入到了系统调用的处理例程；</a:t>
            </a:r>
          </a:p>
          <a:p>
            <a:pPr marL="756285" lvl="1" indent="-287020" algn="just">
              <a:spcBef>
                <a:spcPts val="1030"/>
              </a:spcBef>
              <a:buFont typeface="Arial"/>
              <a:buChar char="–"/>
              <a:tabLst>
                <a:tab pos="756285" algn="l"/>
                <a:tab pos="756920" algn="l"/>
              </a:tabLst>
            </a:pPr>
            <a:r>
              <a:rPr lang="zh-CN" altLang="en-US" dirty="0">
                <a:latin typeface="微软雅黑"/>
              </a:rPr>
              <a:t>根据系统调用号转移给了 </a:t>
            </a:r>
            <a:r>
              <a:rPr lang="en-US" altLang="zh-CN" dirty="0" err="1">
                <a:latin typeface="微软雅黑"/>
              </a:rPr>
              <a:t>sys_exec</a:t>
            </a:r>
            <a:r>
              <a:rPr lang="en-US" altLang="zh-CN" dirty="0">
                <a:latin typeface="微软雅黑"/>
              </a:rPr>
              <a:t> </a:t>
            </a:r>
            <a:r>
              <a:rPr lang="zh-CN" altLang="en-US" dirty="0">
                <a:latin typeface="微软雅黑"/>
              </a:rPr>
              <a:t>函数，在该函数中调用了上文中提及的 </a:t>
            </a:r>
            <a:r>
              <a:rPr lang="en-US" altLang="zh-CN" dirty="0" err="1">
                <a:latin typeface="微软雅黑"/>
              </a:rPr>
              <a:t>do_execve</a:t>
            </a:r>
            <a:r>
              <a:rPr lang="en-US" altLang="zh-CN" dirty="0">
                <a:latin typeface="微软雅黑"/>
              </a:rPr>
              <a:t> </a:t>
            </a:r>
            <a:r>
              <a:rPr lang="zh-CN" altLang="en-US" dirty="0">
                <a:latin typeface="微软雅黑"/>
              </a:rPr>
              <a:t>函数来完成指定应用程序的加载</a:t>
            </a:r>
            <a:endParaRPr lang="en-US" altLang="zh-CN" dirty="0">
              <a:latin typeface="微软雅黑"/>
            </a:endParaRPr>
          </a:p>
          <a:p>
            <a:pPr marL="756285" lvl="1" indent="-287020" algn="just">
              <a:spcBef>
                <a:spcPts val="1030"/>
              </a:spcBef>
              <a:buFont typeface="Arial"/>
              <a:buChar char="–"/>
              <a:tabLst>
                <a:tab pos="756285" algn="l"/>
                <a:tab pos="756920" algn="l"/>
              </a:tabLst>
            </a:pPr>
            <a:r>
              <a:rPr lang="zh-CN" altLang="en-US" dirty="0">
                <a:latin typeface="微软雅黑"/>
              </a:rPr>
              <a:t>使用 </a:t>
            </a:r>
            <a:r>
              <a:rPr lang="en-US" altLang="zh-CN" dirty="0" err="1">
                <a:latin typeface="微软雅黑"/>
              </a:rPr>
              <a:t>load_icode</a:t>
            </a:r>
            <a:r>
              <a:rPr lang="en-US" altLang="zh-CN" dirty="0">
                <a:latin typeface="微软雅黑"/>
              </a:rPr>
              <a:t> </a:t>
            </a:r>
            <a:r>
              <a:rPr lang="zh-CN" altLang="en-US" dirty="0">
                <a:latin typeface="微软雅黑"/>
              </a:rPr>
              <a:t>函数，完成了对整个用户线程内存空间的初始化，包括堆栈的设置以及将 </a:t>
            </a:r>
            <a:r>
              <a:rPr lang="en-US" altLang="zh-CN" dirty="0">
                <a:latin typeface="微软雅黑"/>
              </a:rPr>
              <a:t>ELF </a:t>
            </a:r>
            <a:r>
              <a:rPr lang="zh-CN" altLang="en-US" dirty="0">
                <a:latin typeface="微软雅黑"/>
              </a:rPr>
              <a:t>可执行文件的加载，之后通过 </a:t>
            </a:r>
            <a:r>
              <a:rPr lang="en-US" altLang="zh-CN" dirty="0">
                <a:latin typeface="微软雅黑"/>
              </a:rPr>
              <a:t>current-&gt;</a:t>
            </a:r>
            <a:r>
              <a:rPr lang="en-US" altLang="zh-CN" dirty="0" err="1">
                <a:latin typeface="微软雅黑"/>
              </a:rPr>
              <a:t>tf</a:t>
            </a:r>
            <a:r>
              <a:rPr lang="en-US" altLang="zh-CN" dirty="0">
                <a:latin typeface="微软雅黑"/>
              </a:rPr>
              <a:t> </a:t>
            </a:r>
            <a:r>
              <a:rPr lang="zh-CN" altLang="en-US" dirty="0">
                <a:latin typeface="微软雅黑"/>
              </a:rPr>
              <a:t>指针修改了当前系统调用的 </a:t>
            </a:r>
            <a:r>
              <a:rPr lang="en-US" altLang="zh-CN" dirty="0" err="1">
                <a:latin typeface="微软雅黑"/>
              </a:rPr>
              <a:t>trapframe</a:t>
            </a:r>
            <a:r>
              <a:rPr lang="zh-CN" altLang="en-US" dirty="0">
                <a:latin typeface="微软雅黑"/>
              </a:rPr>
              <a:t>，使得最终中断返回的时候能够切换到用户态，并且同时可以正确地将控制权转移到应用程序的入口处</a:t>
            </a:r>
            <a:endParaRPr lang="en-US" altLang="zh-CN" dirty="0">
              <a:latin typeface="微软雅黑"/>
            </a:endParaRPr>
          </a:p>
          <a:p>
            <a:pPr marL="756285" lvl="1" indent="-287020" algn="just">
              <a:spcBef>
                <a:spcPts val="1030"/>
              </a:spcBef>
              <a:buFont typeface="Arial"/>
              <a:buChar char="–"/>
              <a:tabLst>
                <a:tab pos="756285" algn="l"/>
                <a:tab pos="756920" algn="l"/>
              </a:tabLst>
            </a:pPr>
            <a:r>
              <a:rPr lang="zh-CN" altLang="en-US" dirty="0">
                <a:latin typeface="微软雅黑"/>
              </a:rPr>
              <a:t>完成</a:t>
            </a:r>
            <a:r>
              <a:rPr lang="en-US" altLang="zh-CN" dirty="0" err="1">
                <a:latin typeface="微软雅黑"/>
              </a:rPr>
              <a:t>sys_exec</a:t>
            </a:r>
            <a:r>
              <a:rPr lang="en-US" altLang="zh-CN" dirty="0">
                <a:latin typeface="微软雅黑"/>
              </a:rPr>
              <a:t>()</a:t>
            </a:r>
            <a:r>
              <a:rPr lang="zh-CN" altLang="en-US" dirty="0">
                <a:latin typeface="微软雅黑"/>
              </a:rPr>
              <a:t>后将进行正常的中断返回，执行中断返回指令“</a:t>
            </a:r>
            <a:r>
              <a:rPr lang="en-US" altLang="zh-CN" dirty="0" err="1">
                <a:latin typeface="微软雅黑"/>
              </a:rPr>
              <a:t>ertn</a:t>
            </a:r>
            <a:r>
              <a:rPr lang="en-US" altLang="zh-CN" dirty="0">
                <a:latin typeface="微软雅黑"/>
              </a:rPr>
              <a:t>”</a:t>
            </a:r>
            <a:r>
              <a:rPr lang="zh-CN" altLang="en-US" dirty="0">
                <a:latin typeface="微软雅黑"/>
              </a:rPr>
              <a:t>，并且完成特权级的切换，并且跳转到要求的应用程序的入口处</a:t>
            </a:r>
            <a:endParaRPr dirty="0">
              <a:latin typeface="微软雅黑"/>
            </a:endParaRPr>
          </a:p>
        </p:txBody>
      </p:sp>
    </p:spTree>
    <p:extLst>
      <p:ext uri="{BB962C8B-B14F-4D97-AF65-F5344CB8AC3E}">
        <p14:creationId xmlns:p14="http://schemas.microsoft.com/office/powerpoint/2010/main" val="2121698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2" y="333257"/>
            <a:ext cx="7001527"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实验三</a:t>
            </a:r>
            <a:r>
              <a:rPr lang="en-US" altLang="zh-CN" sz="2900" spc="-45" dirty="0">
                <a:solidFill>
                  <a:srgbClr val="002060"/>
                </a:solidFill>
                <a:latin typeface="方正兰亭大黑_GBK" panose="02000000000000000000" pitchFamily="2" charset="-122"/>
                <a:ea typeface="方正兰亭大黑_GBK" panose="02000000000000000000" pitchFamily="2" charset="-122"/>
              </a:rPr>
              <a:t>——</a:t>
            </a:r>
            <a:r>
              <a:rPr lang="zh-CN" altLang="en-US" sz="2900" spc="-45" dirty="0">
                <a:solidFill>
                  <a:srgbClr val="002060"/>
                </a:solidFill>
                <a:latin typeface="方正兰亭大黑_GBK" panose="02000000000000000000" pitchFamily="2" charset="-122"/>
                <a:ea typeface="方正兰亭大黑_GBK" panose="02000000000000000000" pitchFamily="2" charset="-122"/>
              </a:rPr>
              <a:t>（练习一）加载应用程序并执行</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28</a:t>
            </a:fld>
            <a:endParaRPr lang="en-US" dirty="0"/>
          </a:p>
        </p:txBody>
      </p:sp>
      <p:sp>
        <p:nvSpPr>
          <p:cNvPr id="3" name="AutoShape 2" descr="file_struct">
            <a:extLst>
              <a:ext uri="{FF2B5EF4-FFF2-40B4-BE49-F238E27FC236}">
                <a16:creationId xmlns:a16="http://schemas.microsoft.com/office/drawing/2014/main" id="{49AEEEA6-81A0-FD6F-F0C0-28999A3E52E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a:extLst>
              <a:ext uri="{FF2B5EF4-FFF2-40B4-BE49-F238E27FC236}">
                <a16:creationId xmlns:a16="http://schemas.microsoft.com/office/drawing/2014/main" id="{1368D946-9CD4-A526-5B7F-DEEF79356C17}"/>
              </a:ext>
            </a:extLst>
          </p:cNvPr>
          <p:cNvSpPr txBox="1"/>
          <p:nvPr/>
        </p:nvSpPr>
        <p:spPr>
          <a:xfrm>
            <a:off x="583556" y="1881506"/>
            <a:ext cx="7432684" cy="27901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do_execve</a:t>
            </a:r>
            <a:r>
              <a:rPr lang="zh-CN" altLang="en-US" sz="2000" dirty="0">
                <a:latin typeface="微软雅黑" panose="020B0503020204020204" pitchFamily="34" charset="-122"/>
                <a:ea typeface="微软雅黑" panose="020B0503020204020204" pitchFamily="34" charset="-122"/>
              </a:rPr>
              <a:t>函数调用</a:t>
            </a:r>
            <a:r>
              <a:rPr lang="en-US" altLang="zh-CN" sz="2000" dirty="0" err="1">
                <a:latin typeface="微软雅黑" panose="020B0503020204020204" pitchFamily="34" charset="-122"/>
                <a:ea typeface="微软雅黑" panose="020B0503020204020204" pitchFamily="34" charset="-122"/>
              </a:rPr>
              <a:t>load_icode</a:t>
            </a:r>
            <a:r>
              <a:rPr lang="zh-CN" altLang="en-US" sz="2000" dirty="0">
                <a:latin typeface="微软雅黑" panose="020B0503020204020204" pitchFamily="34" charset="-122"/>
                <a:ea typeface="微软雅黑" panose="020B0503020204020204" pitchFamily="34" charset="-122"/>
              </a:rPr>
              <a:t>（位于</a:t>
            </a:r>
            <a:r>
              <a:rPr lang="en-US" altLang="zh-CN" sz="2000" dirty="0">
                <a:latin typeface="微软雅黑" panose="020B0503020204020204" pitchFamily="34" charset="-122"/>
                <a:ea typeface="微软雅黑" panose="020B0503020204020204" pitchFamily="34" charset="-122"/>
              </a:rPr>
              <a:t>kern/process/</a:t>
            </a:r>
            <a:r>
              <a:rPr lang="en-US" altLang="zh-CN" sz="2000" dirty="0" err="1">
                <a:latin typeface="微软雅黑" panose="020B0503020204020204" pitchFamily="34" charset="-122"/>
                <a:ea typeface="微软雅黑" panose="020B0503020204020204" pitchFamily="34" charset="-122"/>
              </a:rPr>
              <a:t>proc.c</a:t>
            </a:r>
            <a:r>
              <a:rPr lang="zh-CN" altLang="en-US" sz="2000" dirty="0">
                <a:latin typeface="微软雅黑" panose="020B0503020204020204" pitchFamily="34" charset="-122"/>
                <a:ea typeface="微软雅黑" panose="020B0503020204020204" pitchFamily="34" charset="-122"/>
              </a:rPr>
              <a:t>中）来加载并解析一个处于内存中的</a:t>
            </a:r>
            <a:r>
              <a:rPr lang="en-US" altLang="zh-CN" sz="2000" dirty="0">
                <a:latin typeface="微软雅黑" panose="020B0503020204020204" pitchFamily="34" charset="-122"/>
                <a:ea typeface="微软雅黑" panose="020B0503020204020204" pitchFamily="34" charset="-122"/>
              </a:rPr>
              <a:t>ELF</a:t>
            </a:r>
            <a:r>
              <a:rPr lang="zh-CN" altLang="en-US" sz="2000" dirty="0">
                <a:latin typeface="微软雅黑" panose="020B0503020204020204" pitchFamily="34" charset="-122"/>
                <a:ea typeface="微软雅黑" panose="020B0503020204020204" pitchFamily="34" charset="-122"/>
              </a:rPr>
              <a:t>执行文件格式的应用程序，建立相应的用户内存空间来放置应用程序的代码段、数据段等，且要设置好</a:t>
            </a:r>
            <a:r>
              <a:rPr lang="en-US" altLang="zh-CN" sz="2000" dirty="0" err="1">
                <a:latin typeface="微软雅黑" panose="020B0503020204020204" pitchFamily="34" charset="-122"/>
                <a:ea typeface="微软雅黑" panose="020B0503020204020204" pitchFamily="34" charset="-122"/>
              </a:rPr>
              <a:t>proc_struct</a:t>
            </a:r>
            <a:r>
              <a:rPr lang="zh-CN" altLang="en-US" sz="2000" dirty="0">
                <a:latin typeface="微软雅黑" panose="020B0503020204020204" pitchFamily="34" charset="-122"/>
                <a:ea typeface="微软雅黑" panose="020B0503020204020204" pitchFamily="34" charset="-122"/>
              </a:rPr>
              <a:t>结构中的成员变量</a:t>
            </a:r>
            <a:r>
              <a:rPr lang="en-US" altLang="zh-CN" sz="2000" dirty="0" err="1">
                <a:latin typeface="微软雅黑" panose="020B0503020204020204" pitchFamily="34" charset="-122"/>
                <a:ea typeface="微软雅黑" panose="020B0503020204020204" pitchFamily="34" charset="-122"/>
              </a:rPr>
              <a:t>trapframe</a:t>
            </a:r>
            <a:r>
              <a:rPr lang="zh-CN" altLang="en-US" sz="2000" dirty="0">
                <a:latin typeface="微软雅黑" panose="020B0503020204020204" pitchFamily="34" charset="-122"/>
                <a:ea typeface="微软雅黑" panose="020B0503020204020204" pitchFamily="34" charset="-122"/>
              </a:rPr>
              <a:t>中的内容，确保在执行此进程后，能够从应用程序设定的起始执行地址开始执行。需设置正确的</a:t>
            </a:r>
            <a:r>
              <a:rPr lang="en-US" altLang="zh-CN" sz="2000" dirty="0" err="1">
                <a:latin typeface="微软雅黑" panose="020B0503020204020204" pitchFamily="34" charset="-122"/>
                <a:ea typeface="微软雅黑" panose="020B0503020204020204" pitchFamily="34" charset="-122"/>
              </a:rPr>
              <a:t>trapframe</a:t>
            </a:r>
            <a:r>
              <a:rPr lang="zh-CN" altLang="en-US" sz="2000" dirty="0">
                <a:latin typeface="微软雅黑" panose="020B0503020204020204" pitchFamily="34" charset="-122"/>
                <a:ea typeface="微软雅黑" panose="020B0503020204020204" pitchFamily="34" charset="-122"/>
              </a:rPr>
              <a:t>内容。</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6301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2" y="333257"/>
            <a:ext cx="7001527"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（练习二）父进程复制内存空间给子进程</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29</a:t>
            </a:fld>
            <a:endParaRPr lang="en-US" dirty="0"/>
          </a:p>
        </p:txBody>
      </p:sp>
      <p:sp>
        <p:nvSpPr>
          <p:cNvPr id="3" name="AutoShape 2" descr="file_struct">
            <a:extLst>
              <a:ext uri="{FF2B5EF4-FFF2-40B4-BE49-F238E27FC236}">
                <a16:creationId xmlns:a16="http://schemas.microsoft.com/office/drawing/2014/main" id="{49AEEEA6-81A0-FD6F-F0C0-28999A3E52E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F79D22E8-1ABF-CB5A-7502-45AD3039E3FA}"/>
              </a:ext>
            </a:extLst>
          </p:cNvPr>
          <p:cNvSpPr txBox="1"/>
          <p:nvPr/>
        </p:nvSpPr>
        <p:spPr>
          <a:xfrm>
            <a:off x="557512" y="1844558"/>
            <a:ext cx="7432684" cy="186685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创建子进程的函数</a:t>
            </a:r>
            <a:r>
              <a:rPr lang="en-US" altLang="zh-CN" sz="2000" dirty="0" err="1">
                <a:latin typeface="微软雅黑" panose="020B0503020204020204" pitchFamily="34" charset="-122"/>
                <a:ea typeface="微软雅黑" panose="020B0503020204020204" pitchFamily="34" charset="-122"/>
              </a:rPr>
              <a:t>do_fork</a:t>
            </a:r>
            <a:r>
              <a:rPr lang="zh-CN" altLang="en-US" sz="2000" dirty="0">
                <a:latin typeface="微软雅黑" panose="020B0503020204020204" pitchFamily="34" charset="-122"/>
                <a:ea typeface="微软雅黑" panose="020B0503020204020204" pitchFamily="34" charset="-122"/>
              </a:rPr>
              <a:t>在执行中将拷贝当前进程（即父进程）的用户内存地址空间中的合法内容到新进程中（子进程），完成内存资源的复制。具体是通过</a:t>
            </a:r>
            <a:r>
              <a:rPr lang="en-US" altLang="zh-CN" sz="2000" dirty="0" err="1">
                <a:latin typeface="微软雅黑" panose="020B0503020204020204" pitchFamily="34" charset="-122"/>
                <a:ea typeface="微软雅黑" panose="020B0503020204020204" pitchFamily="34" charset="-122"/>
              </a:rPr>
              <a:t>copy_range</a:t>
            </a:r>
            <a:r>
              <a:rPr lang="zh-CN" altLang="en-US" sz="2000" dirty="0">
                <a:latin typeface="微软雅黑" panose="020B0503020204020204" pitchFamily="34" charset="-122"/>
                <a:ea typeface="微软雅黑" panose="020B0503020204020204" pitchFamily="34" charset="-122"/>
              </a:rPr>
              <a:t>函数实现。</a:t>
            </a:r>
          </a:p>
          <a:p>
            <a:pPr marL="285750" indent="-285750" algn="just">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4865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10600030101010101" pitchFamily="2" charset="-122"/>
                <a:ea typeface="方正兰亭大黑_GBK" panose="02010600030101010101" pitchFamily="2" charset="-122"/>
              </a:rPr>
              <a:t>uCore</a:t>
            </a:r>
            <a:r>
              <a:rPr lang="zh-CN" altLang="en-US" sz="2900" spc="-45" dirty="0">
                <a:solidFill>
                  <a:srgbClr val="002060"/>
                </a:solidFill>
                <a:latin typeface="方正兰亭大黑_GBK" panose="02010600030101010101" pitchFamily="2" charset="-122"/>
                <a:ea typeface="方正兰亭大黑_GBK" panose="02010600030101010101" pitchFamily="2" charset="-122"/>
              </a:rPr>
              <a:t>的进程控制块如何创建</a:t>
            </a:r>
          </a:p>
        </p:txBody>
      </p:sp>
      <p:sp>
        <p:nvSpPr>
          <p:cNvPr id="2" name="灯片编号占位符 1"/>
          <p:cNvSpPr>
            <a:spLocks noGrp="1"/>
          </p:cNvSpPr>
          <p:nvPr>
            <p:ph type="sldNum" sz="quarter" idx="12"/>
          </p:nvPr>
        </p:nvSpPr>
        <p:spPr/>
        <p:txBody>
          <a:bodyPr/>
          <a:lstStyle/>
          <a:p>
            <a:fld id="{7AED033B-92D4-4BDC-B583-2A893BC3C11A}" type="slidenum">
              <a:rPr lang="en-US" altLang="zh-CN" smtClean="0"/>
              <a:t>3</a:t>
            </a:fld>
            <a:endParaRPr lang="en-US" dirty="0"/>
          </a:p>
        </p:txBody>
      </p:sp>
      <p:sp>
        <p:nvSpPr>
          <p:cNvPr id="8" name="object 3"/>
          <p:cNvSpPr txBox="1"/>
          <p:nvPr/>
        </p:nvSpPr>
        <p:spPr>
          <a:xfrm>
            <a:off x="486393" y="999713"/>
            <a:ext cx="7585363" cy="320601"/>
          </a:xfrm>
          <a:prstGeom prst="rect">
            <a:avLst/>
          </a:prstGeom>
        </p:spPr>
        <p:txBody>
          <a:bodyPr vert="horz" wrap="square" lIns="0" tIns="12700" rIns="0" bIns="0" rtlCol="0">
            <a:spAutoFit/>
          </a:bodyPr>
          <a:lstStyle/>
          <a:p>
            <a:pPr marL="355600" indent="-343535" algn="just">
              <a:spcBef>
                <a:spcPts val="100"/>
              </a:spcBef>
              <a:buFont typeface="Arial" panose="020B0604020202020204"/>
              <a:buChar char="•"/>
              <a:tabLst>
                <a:tab pos="355600" algn="l"/>
                <a:tab pos="356235" algn="l"/>
              </a:tabLst>
            </a:pPr>
            <a:r>
              <a:rPr lang="zh-CN" altLang="en-US" sz="2000" b="1" spc="-5" dirty="0">
                <a:latin typeface="微软雅黑" panose="020B0503020204020204" pitchFamily="34" charset="-122"/>
                <a:ea typeface="微软雅黑" panose="020B0503020204020204" pitchFamily="34" charset="-122"/>
                <a:cs typeface="微软雅黑" panose="020B0503020204020204" pitchFamily="34" charset="-122"/>
              </a:rPr>
              <a:t>创建进程时调用</a:t>
            </a:r>
            <a:r>
              <a:rPr lang="en-US" altLang="zh-CN" sz="2000" b="1" spc="-5" dirty="0" err="1">
                <a:latin typeface="微软雅黑" panose="020B0503020204020204" pitchFamily="34" charset="-122"/>
                <a:ea typeface="微软雅黑" panose="020B0503020204020204" pitchFamily="34" charset="-122"/>
                <a:cs typeface="微软雅黑" panose="020B0503020204020204" pitchFamily="34" charset="-122"/>
              </a:rPr>
              <a:t>alloc_proc</a:t>
            </a:r>
            <a:r>
              <a:rPr lang="en-US" altLang="zh-CN" sz="2000" b="1" spc="-5"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spc="-5" dirty="0">
                <a:latin typeface="微软雅黑" panose="020B0503020204020204" pitchFamily="34" charset="-122"/>
                <a:ea typeface="微软雅黑" panose="020B0503020204020204" pitchFamily="34" charset="-122"/>
                <a:cs typeface="微软雅黑" panose="020B0503020204020204" pitchFamily="34" charset="-122"/>
              </a:rPr>
              <a:t>函数创建一个空的进程控制块</a:t>
            </a:r>
            <a:endParaRPr sz="2800" dirty="0">
              <a:latin typeface="微软雅黑" panose="020B0503020204020204" pitchFamily="34" charset="-122"/>
              <a:ea typeface="微软雅黑" panose="020B0503020204020204" pitchFamily="34" charset="-122"/>
              <a:cs typeface="Times New Roman" panose="02020603050405020304"/>
            </a:endParaRPr>
          </a:p>
        </p:txBody>
      </p:sp>
      <p:pic>
        <p:nvPicPr>
          <p:cNvPr id="49" name="图片 48">
            <a:extLst>
              <a:ext uri="{FF2B5EF4-FFF2-40B4-BE49-F238E27FC236}">
                <a16:creationId xmlns:a16="http://schemas.microsoft.com/office/drawing/2014/main" id="{459AA082-ACDA-85FF-03C3-BB4F5D9D2525}"/>
              </a:ext>
            </a:extLst>
          </p:cNvPr>
          <p:cNvPicPr>
            <a:picLocks noChangeAspect="1"/>
          </p:cNvPicPr>
          <p:nvPr/>
        </p:nvPicPr>
        <p:blipFill>
          <a:blip r:embed="rId3"/>
          <a:stretch>
            <a:fillRect/>
          </a:stretch>
        </p:blipFill>
        <p:spPr>
          <a:xfrm>
            <a:off x="1141546" y="1460598"/>
            <a:ext cx="5158768" cy="5282959"/>
          </a:xfrm>
          <a:prstGeom prst="rect">
            <a:avLst/>
          </a:prstGeom>
        </p:spPr>
      </p:pic>
    </p:spTree>
    <p:extLst>
      <p:ext uri="{BB962C8B-B14F-4D97-AF65-F5344CB8AC3E}">
        <p14:creationId xmlns:p14="http://schemas.microsoft.com/office/powerpoint/2010/main" val="3584500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2" y="333257"/>
            <a:ext cx="7001527"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实验三</a:t>
            </a:r>
            <a:r>
              <a:rPr lang="en-US" altLang="zh-CN" sz="2900" spc="-45" dirty="0">
                <a:solidFill>
                  <a:srgbClr val="002060"/>
                </a:solidFill>
                <a:latin typeface="方正兰亭大黑_GBK" panose="02000000000000000000" pitchFamily="2" charset="-122"/>
                <a:ea typeface="方正兰亭大黑_GBK" panose="02000000000000000000" pitchFamily="2" charset="-122"/>
              </a:rPr>
              <a:t>——</a:t>
            </a:r>
            <a:r>
              <a:rPr lang="zh-CN" altLang="en-US" sz="2900" spc="-45" dirty="0">
                <a:solidFill>
                  <a:srgbClr val="002060"/>
                </a:solidFill>
                <a:latin typeface="方正兰亭大黑_GBK" panose="02000000000000000000" pitchFamily="2" charset="-122"/>
                <a:ea typeface="方正兰亭大黑_GBK" panose="02000000000000000000" pitchFamily="2" charset="-122"/>
              </a:rPr>
              <a:t>（练习三）</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30</a:t>
            </a:fld>
            <a:endParaRPr lang="en-US" dirty="0"/>
          </a:p>
        </p:txBody>
      </p:sp>
      <p:sp>
        <p:nvSpPr>
          <p:cNvPr id="3" name="AutoShape 2" descr="file_struct">
            <a:extLst>
              <a:ext uri="{FF2B5EF4-FFF2-40B4-BE49-F238E27FC236}">
                <a16:creationId xmlns:a16="http://schemas.microsoft.com/office/drawing/2014/main" id="{49AEEEA6-81A0-FD6F-F0C0-28999A3E52E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a:extLst>
              <a:ext uri="{FF2B5EF4-FFF2-40B4-BE49-F238E27FC236}">
                <a16:creationId xmlns:a16="http://schemas.microsoft.com/office/drawing/2014/main" id="{E74F3C18-0CC3-3E97-681C-330DDE15368A}"/>
              </a:ext>
            </a:extLst>
          </p:cNvPr>
          <p:cNvSpPr txBox="1"/>
          <p:nvPr/>
        </p:nvSpPr>
        <p:spPr>
          <a:xfrm>
            <a:off x="486392" y="1654932"/>
            <a:ext cx="7676994" cy="707886"/>
          </a:xfrm>
          <a:prstGeom prst="rect">
            <a:avLst/>
          </a:prstGeom>
          <a:noFill/>
        </p:spPr>
        <p:txBody>
          <a:bodyPr wrap="square">
            <a:spAutoFit/>
          </a:bodyPr>
          <a:lstStyle/>
          <a:p>
            <a:r>
              <a:rPr lang="zh-CN" altLang="en-US" sz="2000" spc="-45" dirty="0">
                <a:solidFill>
                  <a:srgbClr val="002060"/>
                </a:solidFill>
                <a:latin typeface="方正兰亭大黑_GBK" panose="02000000000000000000" pitchFamily="2" charset="-122"/>
                <a:ea typeface="方正兰亭大黑_GBK" panose="02000000000000000000" pitchFamily="2" charset="-122"/>
              </a:rPr>
              <a:t>阅读分析源代码，理解进程执行 </a:t>
            </a:r>
            <a:r>
              <a:rPr lang="en-US" altLang="zh-CN" sz="2000" spc="-45" dirty="0">
                <a:solidFill>
                  <a:srgbClr val="002060"/>
                </a:solidFill>
                <a:latin typeface="方正兰亭大黑_GBK" panose="02000000000000000000" pitchFamily="2" charset="-122"/>
                <a:ea typeface="方正兰亭大黑_GBK" panose="02000000000000000000" pitchFamily="2" charset="-122"/>
              </a:rPr>
              <a:t>fork/exec/wait/exit </a:t>
            </a:r>
            <a:r>
              <a:rPr lang="zh-CN" altLang="en-US" sz="2000" spc="-45" dirty="0">
                <a:solidFill>
                  <a:srgbClr val="002060"/>
                </a:solidFill>
                <a:latin typeface="方正兰亭大黑_GBK" panose="02000000000000000000" pitchFamily="2" charset="-122"/>
                <a:ea typeface="方正兰亭大黑_GBK" panose="02000000000000000000" pitchFamily="2" charset="-122"/>
              </a:rPr>
              <a:t>的实现，以及系统调用的实现</a:t>
            </a:r>
            <a:endParaRPr lang="zh-CN" altLang="en-US" sz="2000" dirty="0"/>
          </a:p>
        </p:txBody>
      </p:sp>
      <p:sp>
        <p:nvSpPr>
          <p:cNvPr id="12" name="文本框 11">
            <a:extLst>
              <a:ext uri="{FF2B5EF4-FFF2-40B4-BE49-F238E27FC236}">
                <a16:creationId xmlns:a16="http://schemas.microsoft.com/office/drawing/2014/main" id="{2BA32176-3DAF-1936-CDDB-4D2AA28DE0AC}"/>
              </a:ext>
            </a:extLst>
          </p:cNvPr>
          <p:cNvSpPr txBox="1"/>
          <p:nvPr/>
        </p:nvSpPr>
        <p:spPr>
          <a:xfrm>
            <a:off x="703258" y="2769118"/>
            <a:ext cx="7432684" cy="142295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fork</a:t>
            </a:r>
            <a:r>
              <a:rPr lang="zh-CN" altLang="en-US" sz="2000" dirty="0">
                <a:latin typeface="微软雅黑" panose="020B0503020204020204" pitchFamily="34" charset="-122"/>
                <a:ea typeface="微软雅黑" panose="020B0503020204020204" pitchFamily="34" charset="-122"/>
              </a:rPr>
              <a:t>在创建</a:t>
            </a:r>
            <a:r>
              <a:rPr lang="en-US" altLang="zh-CN" sz="2000" dirty="0" err="1">
                <a:latin typeface="微软雅黑" panose="020B0503020204020204" pitchFamily="34" charset="-122"/>
                <a:ea typeface="微软雅黑" panose="020B0503020204020204" pitchFamily="34" charset="-122"/>
              </a:rPr>
              <a:t>init</a:t>
            </a:r>
            <a:r>
              <a:rPr lang="zh-CN" altLang="en-US" sz="2000" dirty="0">
                <a:latin typeface="微软雅黑" panose="020B0503020204020204" pitchFamily="34" charset="-122"/>
                <a:ea typeface="微软雅黑" panose="020B0503020204020204" pitchFamily="34" charset="-122"/>
              </a:rPr>
              <a:t>进程时提到过</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exec</a:t>
            </a:r>
            <a:r>
              <a:rPr lang="zh-CN" altLang="en-US" sz="2000" dirty="0">
                <a:latin typeface="微软雅黑" panose="020B0503020204020204" pitchFamily="34" charset="-122"/>
                <a:ea typeface="微软雅黑" panose="020B0503020204020204" pitchFamily="34" charset="-122"/>
              </a:rPr>
              <a:t>在前面练习一讲过</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系统调用实际上也在创建第一个用户进程时讲过</a:t>
            </a:r>
            <a:endParaRPr lang="en-US" altLang="zh-CN" sz="2000" dirty="0">
              <a:latin typeface="微软雅黑" panose="020B0503020204020204" pitchFamily="34" charset="-122"/>
              <a:ea typeface="微软雅黑" panose="020B0503020204020204" pitchFamily="34" charset="-122"/>
            </a:endParaRPr>
          </a:p>
        </p:txBody>
      </p:sp>
      <p:sp>
        <p:nvSpPr>
          <p:cNvPr id="13" name="AutoShape 2" descr="ucore_run">
            <a:extLst>
              <a:ext uri="{FF2B5EF4-FFF2-40B4-BE49-F238E27FC236}">
                <a16:creationId xmlns:a16="http://schemas.microsoft.com/office/drawing/2014/main" id="{46BE2C23-DE61-4081-1484-514F0915E18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78797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2" y="333257"/>
            <a:ext cx="7001527"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ucore</a:t>
            </a:r>
            <a:r>
              <a:rPr lang="zh-CN" altLang="en-US" sz="2900" spc="-45" dirty="0">
                <a:solidFill>
                  <a:srgbClr val="002060"/>
                </a:solidFill>
                <a:latin typeface="方正兰亭大黑_GBK" panose="02000000000000000000" pitchFamily="2" charset="-122"/>
                <a:ea typeface="方正兰亭大黑_GBK" panose="02000000000000000000" pitchFamily="2" charset="-122"/>
              </a:rPr>
              <a:t>进程执行状态生命周期图</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31</a:t>
            </a:fld>
            <a:endParaRPr lang="en-US" dirty="0"/>
          </a:p>
        </p:txBody>
      </p:sp>
      <p:sp>
        <p:nvSpPr>
          <p:cNvPr id="3" name="AutoShape 2" descr="file_struct">
            <a:extLst>
              <a:ext uri="{FF2B5EF4-FFF2-40B4-BE49-F238E27FC236}">
                <a16:creationId xmlns:a16="http://schemas.microsoft.com/office/drawing/2014/main" id="{49AEEEA6-81A0-FD6F-F0C0-28999A3E52E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2" descr="ucore_run">
            <a:extLst>
              <a:ext uri="{FF2B5EF4-FFF2-40B4-BE49-F238E27FC236}">
                <a16:creationId xmlns:a16="http://schemas.microsoft.com/office/drawing/2014/main" id="{46BE2C23-DE61-4081-1484-514F0915E18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5A4D3246-83EB-5BBB-7D28-93159D3F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92" y="1328737"/>
            <a:ext cx="4600575" cy="4505325"/>
          </a:xfrm>
          <a:prstGeom prst="rect">
            <a:avLst/>
          </a:prstGeom>
        </p:spPr>
      </p:pic>
    </p:spTree>
    <p:extLst>
      <p:ext uri="{BB962C8B-B14F-4D97-AF65-F5344CB8AC3E}">
        <p14:creationId xmlns:p14="http://schemas.microsoft.com/office/powerpoint/2010/main" val="1955169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2" y="333257"/>
            <a:ext cx="7001527"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00000000000000000" pitchFamily="2" charset="-122"/>
                <a:ea typeface="方正兰亭大黑_GBK" panose="02000000000000000000" pitchFamily="2" charset="-122"/>
              </a:rPr>
              <a:t>实验编译方法及输出</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32</a:t>
            </a:fld>
            <a:endParaRPr lang="en-US" dirty="0"/>
          </a:p>
        </p:txBody>
      </p:sp>
      <p:sp>
        <p:nvSpPr>
          <p:cNvPr id="3" name="AutoShape 2" descr="file_struct">
            <a:extLst>
              <a:ext uri="{FF2B5EF4-FFF2-40B4-BE49-F238E27FC236}">
                <a16:creationId xmlns:a16="http://schemas.microsoft.com/office/drawing/2014/main" id="{49AEEEA6-81A0-FD6F-F0C0-28999A3E52E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2" descr="ucore_run">
            <a:extLst>
              <a:ext uri="{FF2B5EF4-FFF2-40B4-BE49-F238E27FC236}">
                <a16:creationId xmlns:a16="http://schemas.microsoft.com/office/drawing/2014/main" id="{46BE2C23-DE61-4081-1484-514F0915E18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 name="图片 16">
            <a:extLst>
              <a:ext uri="{FF2B5EF4-FFF2-40B4-BE49-F238E27FC236}">
                <a16:creationId xmlns:a16="http://schemas.microsoft.com/office/drawing/2014/main" id="{F46366D0-DD84-7655-979A-AFFD59535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35" y="999529"/>
            <a:ext cx="6096419" cy="5343691"/>
          </a:xfrm>
          <a:prstGeom prst="rect">
            <a:avLst/>
          </a:prstGeom>
        </p:spPr>
      </p:pic>
    </p:spTree>
    <p:extLst>
      <p:ext uri="{BB962C8B-B14F-4D97-AF65-F5344CB8AC3E}">
        <p14:creationId xmlns:p14="http://schemas.microsoft.com/office/powerpoint/2010/main" val="207211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10600030101010101" pitchFamily="2" charset="-122"/>
                <a:ea typeface="方正兰亭大黑_GBK" panose="02010600030101010101" pitchFamily="2" charset="-122"/>
              </a:rPr>
              <a:t>进程的状态</a:t>
            </a:r>
          </a:p>
        </p:txBody>
      </p:sp>
      <p:sp>
        <p:nvSpPr>
          <p:cNvPr id="2" name="灯片编号占位符 1"/>
          <p:cNvSpPr>
            <a:spLocks noGrp="1"/>
          </p:cNvSpPr>
          <p:nvPr>
            <p:ph type="sldNum" sz="quarter" idx="12"/>
          </p:nvPr>
        </p:nvSpPr>
        <p:spPr/>
        <p:txBody>
          <a:bodyPr/>
          <a:lstStyle/>
          <a:p>
            <a:fld id="{7AED033B-92D4-4BDC-B583-2A893BC3C11A}" type="slidenum">
              <a:rPr lang="en-US" altLang="zh-CN" smtClean="0"/>
              <a:t>4</a:t>
            </a:fld>
            <a:endParaRPr lang="en-US" dirty="0"/>
          </a:p>
        </p:txBody>
      </p:sp>
      <p:pic>
        <p:nvPicPr>
          <p:cNvPr id="4" name="图片 3">
            <a:extLst>
              <a:ext uri="{FF2B5EF4-FFF2-40B4-BE49-F238E27FC236}">
                <a16:creationId xmlns:a16="http://schemas.microsoft.com/office/drawing/2014/main" id="{19560309-7830-7B8C-110B-A28BAFE2E13F}"/>
              </a:ext>
            </a:extLst>
          </p:cNvPr>
          <p:cNvPicPr>
            <a:picLocks noChangeAspect="1"/>
          </p:cNvPicPr>
          <p:nvPr/>
        </p:nvPicPr>
        <p:blipFill>
          <a:blip r:embed="rId3"/>
          <a:stretch>
            <a:fillRect/>
          </a:stretch>
        </p:blipFill>
        <p:spPr>
          <a:xfrm>
            <a:off x="1104769" y="1121191"/>
            <a:ext cx="6484483" cy="2132626"/>
          </a:xfrm>
          <a:prstGeom prst="rect">
            <a:avLst/>
          </a:prstGeom>
        </p:spPr>
      </p:pic>
      <p:sp>
        <p:nvSpPr>
          <p:cNvPr id="9" name="文本框 8">
            <a:extLst>
              <a:ext uri="{FF2B5EF4-FFF2-40B4-BE49-F238E27FC236}">
                <a16:creationId xmlns:a16="http://schemas.microsoft.com/office/drawing/2014/main" id="{1A5E91C7-84DE-F5BB-35BC-F05D426E3DBA}"/>
              </a:ext>
            </a:extLst>
          </p:cNvPr>
          <p:cNvSpPr txBox="1"/>
          <p:nvPr/>
        </p:nvSpPr>
        <p:spPr>
          <a:xfrm>
            <a:off x="533359" y="3429000"/>
            <a:ext cx="7824355" cy="3139321"/>
          </a:xfrm>
          <a:prstGeom prst="rect">
            <a:avLst/>
          </a:prstGeom>
          <a:noFill/>
        </p:spPr>
        <p:txBody>
          <a:bodyPr wrap="square">
            <a:spAutoFit/>
          </a:bodyPr>
          <a:lstStyle/>
          <a:p>
            <a:r>
              <a:rPr lang="zh-CN" altLang="en-US" b="1" dirty="0"/>
              <a:t>未初始化态</a:t>
            </a:r>
            <a:r>
              <a:rPr lang="zh-CN" altLang="en-US" dirty="0"/>
              <a:t>∶进程创建时首先创建进程控制块，以此为始，至进程创建完毕加入就绪队列，都属于UNINIT态</a:t>
            </a:r>
            <a:endParaRPr lang="en-US" altLang="zh-CN" dirty="0"/>
          </a:p>
          <a:p>
            <a:endParaRPr lang="en-US" altLang="zh-CN" dirty="0"/>
          </a:p>
          <a:p>
            <a:r>
              <a:rPr lang="zh-CN" altLang="en-US" b="1" dirty="0"/>
              <a:t>阻塞态</a:t>
            </a:r>
            <a:r>
              <a:rPr lang="zh-CN" altLang="en-US" dirty="0"/>
              <a:t>︰进程由于某种原因阻塞，使他阻塞的函数可能是do_wait()/do_sleep()等</a:t>
            </a:r>
            <a:endParaRPr lang="en-US" altLang="zh-CN" dirty="0"/>
          </a:p>
          <a:p>
            <a:endParaRPr lang="en-US" altLang="zh-CN" b="1" dirty="0"/>
          </a:p>
          <a:p>
            <a:r>
              <a:rPr lang="zh-CN" altLang="en-US" b="1" dirty="0"/>
              <a:t>就绪态</a:t>
            </a:r>
            <a:r>
              <a:rPr lang="zh-CN" altLang="en-US" dirty="0"/>
              <a:t>︰进程创建完毕后是就绪态，等待运行和正在运行的进程都是这种状态。一个被阻塞的进程执行wakeup_proc()函数会由阻塞态变成就绪态</a:t>
            </a:r>
            <a:endParaRPr lang="en-US" altLang="zh-CN" dirty="0"/>
          </a:p>
          <a:p>
            <a:endParaRPr lang="en-US" altLang="zh-CN" dirty="0"/>
          </a:p>
          <a:p>
            <a:r>
              <a:rPr lang="zh-CN" altLang="en-US" b="1" dirty="0"/>
              <a:t>僵尸态</a:t>
            </a:r>
            <a:r>
              <a:rPr lang="zh-CN" altLang="en-US" dirty="0"/>
              <a:t>∶正在执行的进程执行do_exit()函数将变成僵尸态，此时进程等待父进程回收它的资源</a:t>
            </a:r>
          </a:p>
        </p:txBody>
      </p:sp>
    </p:spTree>
    <p:extLst>
      <p:ext uri="{BB962C8B-B14F-4D97-AF65-F5344CB8AC3E}">
        <p14:creationId xmlns:p14="http://schemas.microsoft.com/office/powerpoint/2010/main" val="1878962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2" y="333257"/>
            <a:ext cx="7001527" cy="407893"/>
          </a:xfrm>
          <a:prstGeom prst="rect">
            <a:avLst/>
          </a:prstGeom>
          <a:solidFill>
            <a:schemeClr val="bg1"/>
          </a:solidFill>
        </p:spPr>
        <p:txBody>
          <a:bodyPr vert="horz" wrap="square" lIns="0" tIns="0" rIns="0" bIns="0" rtlCol="0">
            <a:noAutofit/>
          </a:bodyPr>
          <a:lstStyle/>
          <a:p>
            <a:pPr marL="12700">
              <a:lnSpc>
                <a:spcPct val="100000"/>
              </a:lnSpc>
            </a:pPr>
            <a:r>
              <a:rPr lang="en-US" altLang="zh-CN" sz="2900" spc="-45" dirty="0" err="1">
                <a:solidFill>
                  <a:srgbClr val="002060"/>
                </a:solidFill>
                <a:latin typeface="方正兰亭大黑_GBK" panose="02000000000000000000" pitchFamily="2" charset="-122"/>
                <a:ea typeface="方正兰亭大黑_GBK" panose="02000000000000000000" pitchFamily="2" charset="-122"/>
              </a:rPr>
              <a:t>ucore</a:t>
            </a:r>
            <a:r>
              <a:rPr lang="zh-CN" altLang="en-US" sz="2900" spc="-45" dirty="0">
                <a:solidFill>
                  <a:srgbClr val="002060"/>
                </a:solidFill>
                <a:latin typeface="方正兰亭大黑_GBK" panose="02000000000000000000" pitchFamily="2" charset="-122"/>
                <a:ea typeface="方正兰亭大黑_GBK" panose="02000000000000000000" pitchFamily="2" charset="-122"/>
              </a:rPr>
              <a:t>进程执行状态生命周期图</a:t>
            </a:r>
          </a:p>
        </p:txBody>
      </p:sp>
      <p:sp>
        <p:nvSpPr>
          <p:cNvPr id="2" name="灯片编号占位符 1">
            <a:extLst>
              <a:ext uri="{FF2B5EF4-FFF2-40B4-BE49-F238E27FC236}">
                <a16:creationId xmlns:a16="http://schemas.microsoft.com/office/drawing/2014/main" id="{E8AE03F7-E009-4E56-8E3D-96EE21D90CDB}"/>
              </a:ext>
            </a:extLst>
          </p:cNvPr>
          <p:cNvSpPr>
            <a:spLocks noGrp="1"/>
          </p:cNvSpPr>
          <p:nvPr>
            <p:ph type="sldNum" sz="quarter" idx="12"/>
          </p:nvPr>
        </p:nvSpPr>
        <p:spPr/>
        <p:txBody>
          <a:bodyPr/>
          <a:lstStyle/>
          <a:p>
            <a:fld id="{7AED033B-92D4-4BDC-B583-2A893BC3C11A}" type="slidenum">
              <a:rPr lang="en-US" altLang="zh-CN" smtClean="0"/>
              <a:pPr/>
              <a:t>5</a:t>
            </a:fld>
            <a:endParaRPr lang="en-US" dirty="0"/>
          </a:p>
        </p:txBody>
      </p:sp>
      <p:sp>
        <p:nvSpPr>
          <p:cNvPr id="3" name="AutoShape 2" descr="file_struct">
            <a:extLst>
              <a:ext uri="{FF2B5EF4-FFF2-40B4-BE49-F238E27FC236}">
                <a16:creationId xmlns:a16="http://schemas.microsoft.com/office/drawing/2014/main" id="{49AEEEA6-81A0-FD6F-F0C0-28999A3E52E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2" descr="ucore_run">
            <a:extLst>
              <a:ext uri="{FF2B5EF4-FFF2-40B4-BE49-F238E27FC236}">
                <a16:creationId xmlns:a16="http://schemas.microsoft.com/office/drawing/2014/main" id="{46BE2C23-DE61-4081-1484-514F0915E18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5A4D3246-83EB-5BBB-7D28-93159D3F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92" y="1328737"/>
            <a:ext cx="4600575" cy="4505325"/>
          </a:xfrm>
          <a:prstGeom prst="rect">
            <a:avLst/>
          </a:prstGeom>
        </p:spPr>
      </p:pic>
    </p:spTree>
    <p:extLst>
      <p:ext uri="{BB962C8B-B14F-4D97-AF65-F5344CB8AC3E}">
        <p14:creationId xmlns:p14="http://schemas.microsoft.com/office/powerpoint/2010/main" val="3387370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10600030101010101" pitchFamily="2" charset="-122"/>
                <a:ea typeface="方正兰亭大黑_GBK" panose="02010600030101010101" pitchFamily="2" charset="-122"/>
              </a:rPr>
              <a:t>进程的内核栈</a:t>
            </a:r>
          </a:p>
        </p:txBody>
      </p:sp>
      <p:sp>
        <p:nvSpPr>
          <p:cNvPr id="2" name="灯片编号占位符 1"/>
          <p:cNvSpPr>
            <a:spLocks noGrp="1"/>
          </p:cNvSpPr>
          <p:nvPr>
            <p:ph type="sldNum" sz="quarter" idx="12"/>
          </p:nvPr>
        </p:nvSpPr>
        <p:spPr/>
        <p:txBody>
          <a:bodyPr/>
          <a:lstStyle/>
          <a:p>
            <a:fld id="{7AED033B-92D4-4BDC-B583-2A893BC3C11A}" type="slidenum">
              <a:rPr lang="en-US" altLang="zh-CN" smtClean="0"/>
              <a:t>6</a:t>
            </a:fld>
            <a:endParaRPr lang="en-US" dirty="0"/>
          </a:p>
        </p:txBody>
      </p:sp>
      <p:sp>
        <p:nvSpPr>
          <p:cNvPr id="7" name="文本框 6">
            <a:extLst>
              <a:ext uri="{FF2B5EF4-FFF2-40B4-BE49-F238E27FC236}">
                <a16:creationId xmlns:a16="http://schemas.microsoft.com/office/drawing/2014/main" id="{D559B779-B360-3825-91D5-53694DF79606}"/>
              </a:ext>
            </a:extLst>
          </p:cNvPr>
          <p:cNvSpPr txBox="1"/>
          <p:nvPr/>
        </p:nvSpPr>
        <p:spPr>
          <a:xfrm>
            <a:off x="571500" y="1215103"/>
            <a:ext cx="8001000" cy="1754326"/>
          </a:xfrm>
          <a:prstGeom prst="rect">
            <a:avLst/>
          </a:prstGeom>
          <a:noFill/>
        </p:spPr>
        <p:txBody>
          <a:bodyPr wrap="square">
            <a:spAutoFit/>
          </a:bodyPr>
          <a:lstStyle/>
          <a:p>
            <a:r>
              <a:rPr lang="zh-CN" altLang="en-US" dirty="0">
                <a:latin typeface="+mj-ea"/>
                <a:ea typeface="+mj-ea"/>
              </a:rPr>
              <a:t>第一个内核线程是idle线程，它是由当前的kern_init()执行流转变而来的，使用的栈就是kern_init()使用的栈，这个栈是在内核执行头程序建立起来的。</a:t>
            </a:r>
            <a:endParaRPr lang="en-US" altLang="zh-CN" dirty="0">
              <a:latin typeface="+mj-ea"/>
              <a:ea typeface="+mj-ea"/>
            </a:endParaRPr>
          </a:p>
          <a:p>
            <a:endParaRPr lang="en-US" altLang="zh-CN" dirty="0"/>
          </a:p>
          <a:p>
            <a:r>
              <a:rPr lang="zh-CN" altLang="en-US" dirty="0">
                <a:latin typeface="+mj-ea"/>
                <a:ea typeface="+mj-ea"/>
              </a:rPr>
              <a:t>kern_init()中的proc_init()函数除了把当前执行流变成idle线程之外，还创建了init线程。init线程是系统的1号内核线程，它是系统中所有进程的鼻祖。它使用的内核栈是线程创建的时候调用setup_kstack()函数创建的。</a:t>
            </a:r>
          </a:p>
        </p:txBody>
      </p:sp>
      <p:pic>
        <p:nvPicPr>
          <p:cNvPr id="15" name="图片 14">
            <a:extLst>
              <a:ext uri="{FF2B5EF4-FFF2-40B4-BE49-F238E27FC236}">
                <a16:creationId xmlns:a16="http://schemas.microsoft.com/office/drawing/2014/main" id="{9E322133-244A-1AD0-38AC-880C7E8306DE}"/>
              </a:ext>
            </a:extLst>
          </p:cNvPr>
          <p:cNvPicPr>
            <a:picLocks noChangeAspect="1"/>
          </p:cNvPicPr>
          <p:nvPr/>
        </p:nvPicPr>
        <p:blipFill>
          <a:blip r:embed="rId3"/>
          <a:stretch>
            <a:fillRect/>
          </a:stretch>
        </p:blipFill>
        <p:spPr>
          <a:xfrm>
            <a:off x="942894" y="3187895"/>
            <a:ext cx="7258212" cy="2951808"/>
          </a:xfrm>
          <a:prstGeom prst="rect">
            <a:avLst/>
          </a:prstGeom>
        </p:spPr>
      </p:pic>
    </p:spTree>
    <p:extLst>
      <p:ext uri="{BB962C8B-B14F-4D97-AF65-F5344CB8AC3E}">
        <p14:creationId xmlns:p14="http://schemas.microsoft.com/office/powerpoint/2010/main" val="4033098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10600030101010101" pitchFamily="2" charset="-122"/>
                <a:ea typeface="方正兰亭大黑_GBK" panose="02010600030101010101" pitchFamily="2" charset="-122"/>
              </a:rPr>
              <a:t>进程的运行队列</a:t>
            </a:r>
          </a:p>
        </p:txBody>
      </p:sp>
      <p:sp>
        <p:nvSpPr>
          <p:cNvPr id="2" name="灯片编号占位符 1"/>
          <p:cNvSpPr>
            <a:spLocks noGrp="1"/>
          </p:cNvSpPr>
          <p:nvPr>
            <p:ph type="sldNum" sz="quarter" idx="12"/>
          </p:nvPr>
        </p:nvSpPr>
        <p:spPr/>
        <p:txBody>
          <a:bodyPr/>
          <a:lstStyle/>
          <a:p>
            <a:fld id="{7AED033B-92D4-4BDC-B583-2A893BC3C11A}" type="slidenum">
              <a:rPr lang="en-US" altLang="zh-CN" smtClean="0"/>
              <a:t>7</a:t>
            </a:fld>
            <a:endParaRPr lang="en-US" dirty="0"/>
          </a:p>
        </p:txBody>
      </p:sp>
      <p:sp>
        <p:nvSpPr>
          <p:cNvPr id="4" name="文本框 3">
            <a:extLst>
              <a:ext uri="{FF2B5EF4-FFF2-40B4-BE49-F238E27FC236}">
                <a16:creationId xmlns:a16="http://schemas.microsoft.com/office/drawing/2014/main" id="{40567304-DA97-93B4-5639-616432AA2E9F}"/>
              </a:ext>
            </a:extLst>
          </p:cNvPr>
          <p:cNvSpPr txBox="1"/>
          <p:nvPr/>
        </p:nvSpPr>
        <p:spPr>
          <a:xfrm>
            <a:off x="328215" y="1130674"/>
            <a:ext cx="8487569" cy="923330"/>
          </a:xfrm>
          <a:prstGeom prst="rect">
            <a:avLst/>
          </a:prstGeom>
          <a:noFill/>
        </p:spPr>
        <p:txBody>
          <a:bodyPr wrap="square">
            <a:spAutoFit/>
          </a:bodyPr>
          <a:lstStyle/>
          <a:p>
            <a:r>
              <a:rPr lang="zh-CN" altLang="en-US" dirty="0">
                <a:latin typeface="+mj-ea"/>
                <a:ea typeface="+mj-ea"/>
              </a:rPr>
              <a:t>操作系统支持运行队列(就绪队列)，与进程调度算法相配合，实现系统中任务的并发处理。uCore操作系统在sched_init()函数中完成和进程调度有关的初始化，其中包括对运行队列的初始化︰</a:t>
            </a:r>
          </a:p>
        </p:txBody>
      </p:sp>
      <p:pic>
        <p:nvPicPr>
          <p:cNvPr id="9" name="图片 8">
            <a:extLst>
              <a:ext uri="{FF2B5EF4-FFF2-40B4-BE49-F238E27FC236}">
                <a16:creationId xmlns:a16="http://schemas.microsoft.com/office/drawing/2014/main" id="{52CF0988-4096-399C-82E7-FE3C73136513}"/>
              </a:ext>
            </a:extLst>
          </p:cNvPr>
          <p:cNvPicPr>
            <a:picLocks noChangeAspect="1"/>
          </p:cNvPicPr>
          <p:nvPr/>
        </p:nvPicPr>
        <p:blipFill>
          <a:blip r:embed="rId3"/>
          <a:stretch>
            <a:fillRect/>
          </a:stretch>
        </p:blipFill>
        <p:spPr>
          <a:xfrm>
            <a:off x="486393" y="2064395"/>
            <a:ext cx="7917238" cy="2504209"/>
          </a:xfrm>
          <a:prstGeom prst="rect">
            <a:avLst/>
          </a:prstGeom>
        </p:spPr>
      </p:pic>
      <p:pic>
        <p:nvPicPr>
          <p:cNvPr id="12" name="图片 11">
            <a:extLst>
              <a:ext uri="{FF2B5EF4-FFF2-40B4-BE49-F238E27FC236}">
                <a16:creationId xmlns:a16="http://schemas.microsoft.com/office/drawing/2014/main" id="{52A17BE8-4856-1519-D3ED-07C6FC914501}"/>
              </a:ext>
            </a:extLst>
          </p:cNvPr>
          <p:cNvPicPr>
            <a:picLocks noChangeAspect="1"/>
          </p:cNvPicPr>
          <p:nvPr/>
        </p:nvPicPr>
        <p:blipFill>
          <a:blip r:embed="rId4"/>
          <a:stretch>
            <a:fillRect/>
          </a:stretch>
        </p:blipFill>
        <p:spPr>
          <a:xfrm>
            <a:off x="486611" y="4672681"/>
            <a:ext cx="7917020" cy="1964892"/>
          </a:xfrm>
          <a:prstGeom prst="rect">
            <a:avLst/>
          </a:prstGeom>
        </p:spPr>
      </p:pic>
    </p:spTree>
    <p:extLst>
      <p:ext uri="{BB962C8B-B14F-4D97-AF65-F5344CB8AC3E}">
        <p14:creationId xmlns:p14="http://schemas.microsoft.com/office/powerpoint/2010/main" val="1000280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10600030101010101" pitchFamily="2" charset="-122"/>
                <a:ea typeface="方正兰亭大黑_GBK" panose="02010600030101010101" pitchFamily="2" charset="-122"/>
              </a:rPr>
              <a:t>创建</a:t>
            </a:r>
            <a:r>
              <a:rPr lang="en-US" altLang="zh-CN" sz="2900" spc="-45" dirty="0">
                <a:solidFill>
                  <a:srgbClr val="002060"/>
                </a:solidFill>
                <a:latin typeface="方正兰亭大黑_GBK" panose="02010600030101010101" pitchFamily="2" charset="-122"/>
                <a:ea typeface="方正兰亭大黑_GBK" panose="02010600030101010101" pitchFamily="2" charset="-122"/>
              </a:rPr>
              <a:t>idle</a:t>
            </a:r>
            <a:r>
              <a:rPr lang="zh-CN" altLang="en-US" sz="2900" spc="-45" dirty="0">
                <a:solidFill>
                  <a:srgbClr val="002060"/>
                </a:solidFill>
                <a:latin typeface="方正兰亭大黑_GBK" panose="02010600030101010101" pitchFamily="2" charset="-122"/>
                <a:ea typeface="方正兰亭大黑_GBK" panose="02010600030101010101" pitchFamily="2" charset="-122"/>
              </a:rPr>
              <a:t>进程</a:t>
            </a:r>
          </a:p>
        </p:txBody>
      </p:sp>
      <p:sp>
        <p:nvSpPr>
          <p:cNvPr id="2" name="灯片编号占位符 1"/>
          <p:cNvSpPr>
            <a:spLocks noGrp="1"/>
          </p:cNvSpPr>
          <p:nvPr>
            <p:ph type="sldNum" sz="quarter" idx="12"/>
          </p:nvPr>
        </p:nvSpPr>
        <p:spPr/>
        <p:txBody>
          <a:bodyPr/>
          <a:lstStyle/>
          <a:p>
            <a:fld id="{7AED033B-92D4-4BDC-B583-2A893BC3C11A}" type="slidenum">
              <a:rPr lang="en-US" altLang="zh-CN" smtClean="0"/>
              <a:t>8</a:t>
            </a:fld>
            <a:endParaRPr lang="en-US" dirty="0"/>
          </a:p>
        </p:txBody>
      </p:sp>
      <p:grpSp>
        <p:nvGrpSpPr>
          <p:cNvPr id="17" name="组合 16">
            <a:extLst>
              <a:ext uri="{FF2B5EF4-FFF2-40B4-BE49-F238E27FC236}">
                <a16:creationId xmlns:a16="http://schemas.microsoft.com/office/drawing/2014/main" id="{CF8BF979-75C6-897C-450D-FD25837F6296}"/>
              </a:ext>
            </a:extLst>
          </p:cNvPr>
          <p:cNvGrpSpPr/>
          <p:nvPr/>
        </p:nvGrpSpPr>
        <p:grpSpPr>
          <a:xfrm>
            <a:off x="1576505" y="1818405"/>
            <a:ext cx="5728304" cy="4864388"/>
            <a:chOff x="1102579" y="1065569"/>
            <a:chExt cx="5608806" cy="4762912"/>
          </a:xfrm>
        </p:grpSpPr>
        <p:pic>
          <p:nvPicPr>
            <p:cNvPr id="7" name="图片 6">
              <a:extLst>
                <a:ext uri="{FF2B5EF4-FFF2-40B4-BE49-F238E27FC236}">
                  <a16:creationId xmlns:a16="http://schemas.microsoft.com/office/drawing/2014/main" id="{066EBB5C-5C5C-B7B3-E4DD-A7C228F14EF0}"/>
                </a:ext>
              </a:extLst>
            </p:cNvPr>
            <p:cNvPicPr>
              <a:picLocks noChangeAspect="1"/>
            </p:cNvPicPr>
            <p:nvPr/>
          </p:nvPicPr>
          <p:blipFill>
            <a:blip r:embed="rId3"/>
            <a:stretch>
              <a:fillRect/>
            </a:stretch>
          </p:blipFill>
          <p:spPr>
            <a:xfrm>
              <a:off x="1102579" y="1065569"/>
              <a:ext cx="5608806" cy="3109229"/>
            </a:xfrm>
            <a:prstGeom prst="rect">
              <a:avLst/>
            </a:prstGeom>
          </p:spPr>
        </p:pic>
        <p:pic>
          <p:nvPicPr>
            <p:cNvPr id="16" name="图片 15">
              <a:extLst>
                <a:ext uri="{FF2B5EF4-FFF2-40B4-BE49-F238E27FC236}">
                  <a16:creationId xmlns:a16="http://schemas.microsoft.com/office/drawing/2014/main" id="{AAED4512-F357-F846-2073-534E3926E6C2}"/>
                </a:ext>
              </a:extLst>
            </p:cNvPr>
            <p:cNvPicPr>
              <a:picLocks noChangeAspect="1"/>
            </p:cNvPicPr>
            <p:nvPr/>
          </p:nvPicPr>
          <p:blipFill>
            <a:blip r:embed="rId4"/>
            <a:stretch>
              <a:fillRect/>
            </a:stretch>
          </p:blipFill>
          <p:spPr>
            <a:xfrm>
              <a:off x="1102579" y="4174798"/>
              <a:ext cx="5608806" cy="1653683"/>
            </a:xfrm>
            <a:prstGeom prst="rect">
              <a:avLst/>
            </a:prstGeom>
          </p:spPr>
        </p:pic>
      </p:grpSp>
      <p:sp>
        <p:nvSpPr>
          <p:cNvPr id="19" name="文本框 18">
            <a:extLst>
              <a:ext uri="{FF2B5EF4-FFF2-40B4-BE49-F238E27FC236}">
                <a16:creationId xmlns:a16="http://schemas.microsoft.com/office/drawing/2014/main" id="{05DCC3BA-B9B0-9587-7ADD-E7314F1DB76F}"/>
              </a:ext>
            </a:extLst>
          </p:cNvPr>
          <p:cNvSpPr txBox="1"/>
          <p:nvPr/>
        </p:nvSpPr>
        <p:spPr>
          <a:xfrm>
            <a:off x="188120" y="1044786"/>
            <a:ext cx="8332426" cy="646331"/>
          </a:xfrm>
          <a:prstGeom prst="rect">
            <a:avLst/>
          </a:prstGeom>
          <a:noFill/>
        </p:spPr>
        <p:txBody>
          <a:bodyPr wrap="square">
            <a:spAutoFit/>
          </a:bodyPr>
          <a:lstStyle/>
          <a:p>
            <a:r>
              <a:rPr lang="zh-CN" altLang="en-US" dirty="0"/>
              <a:t>它唯一要做的，就是拥有一个进程控制块，并设置其中必要的数据，如PID、进程状态、记录内核栈、设置调度标志等。</a:t>
            </a:r>
          </a:p>
        </p:txBody>
      </p:sp>
    </p:spTree>
    <p:extLst>
      <p:ext uri="{BB962C8B-B14F-4D97-AF65-F5344CB8AC3E}">
        <p14:creationId xmlns:p14="http://schemas.microsoft.com/office/powerpoint/2010/main" val="284270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9"/>
          <p:cNvSpPr/>
          <p:nvPr/>
        </p:nvSpPr>
        <p:spPr>
          <a:xfrm>
            <a:off x="0" y="361944"/>
            <a:ext cx="376238" cy="349256"/>
          </a:xfrm>
          <a:custGeom>
            <a:avLst/>
            <a:gdLst/>
            <a:ahLst/>
            <a:cxnLst/>
            <a:rect l="l" t="t" r="r" b="b"/>
            <a:pathLst>
              <a:path w="747585" h="698500">
                <a:moveTo>
                  <a:pt x="747585" y="698500"/>
                </a:moveTo>
                <a:lnTo>
                  <a:pt x="0" y="698500"/>
                </a:lnTo>
                <a:lnTo>
                  <a:pt x="0" y="0"/>
                </a:lnTo>
                <a:lnTo>
                  <a:pt x="747585" y="0"/>
                </a:lnTo>
                <a:lnTo>
                  <a:pt x="747585" y="698500"/>
                </a:lnTo>
                <a:close/>
              </a:path>
            </a:pathLst>
          </a:custGeom>
          <a:solidFill>
            <a:srgbClr val="002060"/>
          </a:solidFill>
        </p:spPr>
        <p:txBody>
          <a:bodyPr wrap="square" lIns="0" tIns="0" rIns="0" bIns="0" rtlCol="0">
            <a:noAutofit/>
          </a:bodyPr>
          <a:lstStyle/>
          <a:p>
            <a:endParaRPr/>
          </a:p>
        </p:txBody>
      </p:sp>
      <p:cxnSp>
        <p:nvCxnSpPr>
          <p:cNvPr id="10" name="直接连接符 9"/>
          <p:cNvCxnSpPr/>
          <p:nvPr/>
        </p:nvCxnSpPr>
        <p:spPr>
          <a:xfrm>
            <a:off x="2055800" y="718297"/>
            <a:ext cx="6619888" cy="0"/>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2"/>
          <p:cNvSpPr txBox="1"/>
          <p:nvPr/>
        </p:nvSpPr>
        <p:spPr>
          <a:xfrm>
            <a:off x="486393" y="333257"/>
            <a:ext cx="5267636" cy="407893"/>
          </a:xfrm>
          <a:prstGeom prst="rect">
            <a:avLst/>
          </a:prstGeom>
          <a:solidFill>
            <a:schemeClr val="bg1"/>
          </a:solidFill>
        </p:spPr>
        <p:txBody>
          <a:bodyPr vert="horz" wrap="square" lIns="0" tIns="0" rIns="0" bIns="0" rtlCol="0">
            <a:noAutofit/>
          </a:bodyPr>
          <a:lstStyle/>
          <a:p>
            <a:pPr marL="12700">
              <a:lnSpc>
                <a:spcPct val="100000"/>
              </a:lnSpc>
            </a:pPr>
            <a:r>
              <a:rPr lang="zh-CN" altLang="en-US" sz="2900" spc="-45" dirty="0">
                <a:solidFill>
                  <a:srgbClr val="002060"/>
                </a:solidFill>
                <a:latin typeface="方正兰亭大黑_GBK" panose="02010600030101010101" pitchFamily="2" charset="-122"/>
                <a:ea typeface="方正兰亭大黑_GBK" panose="02010600030101010101" pitchFamily="2" charset="-122"/>
              </a:rPr>
              <a:t>创建</a:t>
            </a:r>
            <a:r>
              <a:rPr lang="en-US" altLang="zh-CN" sz="2900" spc="-45" dirty="0" err="1">
                <a:solidFill>
                  <a:srgbClr val="002060"/>
                </a:solidFill>
                <a:latin typeface="方正兰亭大黑_GBK" panose="02010600030101010101" pitchFamily="2" charset="-122"/>
                <a:ea typeface="方正兰亭大黑_GBK" panose="02010600030101010101" pitchFamily="2" charset="-122"/>
              </a:rPr>
              <a:t>init</a:t>
            </a:r>
            <a:r>
              <a:rPr lang="zh-CN" altLang="en-US" sz="2900" spc="-45" dirty="0">
                <a:solidFill>
                  <a:srgbClr val="002060"/>
                </a:solidFill>
                <a:latin typeface="方正兰亭大黑_GBK" panose="02010600030101010101" pitchFamily="2" charset="-122"/>
                <a:ea typeface="方正兰亭大黑_GBK" panose="02010600030101010101" pitchFamily="2" charset="-122"/>
              </a:rPr>
              <a:t>进程</a:t>
            </a:r>
          </a:p>
        </p:txBody>
      </p:sp>
      <p:sp>
        <p:nvSpPr>
          <p:cNvPr id="2" name="灯片编号占位符 1"/>
          <p:cNvSpPr>
            <a:spLocks noGrp="1"/>
          </p:cNvSpPr>
          <p:nvPr>
            <p:ph type="sldNum" sz="quarter" idx="12"/>
          </p:nvPr>
        </p:nvSpPr>
        <p:spPr/>
        <p:txBody>
          <a:bodyPr/>
          <a:lstStyle/>
          <a:p>
            <a:fld id="{7AED033B-92D4-4BDC-B583-2A893BC3C11A}" type="slidenum">
              <a:rPr lang="en-US" altLang="zh-CN" smtClean="0"/>
              <a:t>9</a:t>
            </a:fld>
            <a:endParaRPr lang="en-US" dirty="0"/>
          </a:p>
        </p:txBody>
      </p:sp>
      <p:pic>
        <p:nvPicPr>
          <p:cNvPr id="4" name="图片 3">
            <a:extLst>
              <a:ext uri="{FF2B5EF4-FFF2-40B4-BE49-F238E27FC236}">
                <a16:creationId xmlns:a16="http://schemas.microsoft.com/office/drawing/2014/main" id="{6E04C58C-B689-AC1C-376C-F8C85B851361}"/>
              </a:ext>
            </a:extLst>
          </p:cNvPr>
          <p:cNvPicPr>
            <a:picLocks noChangeAspect="1"/>
          </p:cNvPicPr>
          <p:nvPr/>
        </p:nvPicPr>
        <p:blipFill>
          <a:blip r:embed="rId3"/>
          <a:stretch>
            <a:fillRect/>
          </a:stretch>
        </p:blipFill>
        <p:spPr>
          <a:xfrm>
            <a:off x="549723" y="1570069"/>
            <a:ext cx="8044553" cy="4307728"/>
          </a:xfrm>
          <a:prstGeom prst="rect">
            <a:avLst/>
          </a:prstGeom>
        </p:spPr>
      </p:pic>
      <p:sp>
        <p:nvSpPr>
          <p:cNvPr id="8" name="文本框 7">
            <a:extLst>
              <a:ext uri="{FF2B5EF4-FFF2-40B4-BE49-F238E27FC236}">
                <a16:creationId xmlns:a16="http://schemas.microsoft.com/office/drawing/2014/main" id="{E58C2DE0-D94A-BCEB-622A-3A779840984C}"/>
              </a:ext>
            </a:extLst>
          </p:cNvPr>
          <p:cNvSpPr txBox="1"/>
          <p:nvPr/>
        </p:nvSpPr>
        <p:spPr>
          <a:xfrm>
            <a:off x="376238" y="1058471"/>
            <a:ext cx="6567054" cy="461665"/>
          </a:xfrm>
          <a:prstGeom prst="rect">
            <a:avLst/>
          </a:prstGeom>
          <a:noFill/>
        </p:spPr>
        <p:txBody>
          <a:bodyPr wrap="square">
            <a:spAutoFit/>
          </a:bodyPr>
          <a:lstStyle/>
          <a:p>
            <a:pPr marL="355600" indent="-343535">
              <a:spcBef>
                <a:spcPts val="1325"/>
              </a:spcBef>
              <a:buFont typeface="Arial"/>
              <a:buChar char="•"/>
              <a:tabLst>
                <a:tab pos="355600" algn="l"/>
                <a:tab pos="356235" algn="l"/>
              </a:tabLst>
            </a:pPr>
            <a:r>
              <a:rPr lang="zh-CN" altLang="en-US" sz="2400" b="1" dirty="0">
                <a:solidFill>
                  <a:srgbClr val="333333"/>
                </a:solidFill>
                <a:latin typeface="Helvetica Neue"/>
                <a:cs typeface="微软雅黑"/>
              </a:rPr>
              <a:t>先分析进程创建相关函数</a:t>
            </a:r>
            <a:endParaRPr lang="zh-CN" altLang="en-US" sz="2400" b="1" dirty="0">
              <a:latin typeface="微软雅黑"/>
              <a:cs typeface="微软雅黑"/>
            </a:endParaRPr>
          </a:p>
        </p:txBody>
      </p:sp>
    </p:spTree>
    <p:extLst>
      <p:ext uri="{BB962C8B-B14F-4D97-AF65-F5344CB8AC3E}">
        <p14:creationId xmlns:p14="http://schemas.microsoft.com/office/powerpoint/2010/main" val="3867409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c1ZmExNTM5MzdkNzZlM2Q3ODI4MTA4NWJmNGJiNzU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Light"/>
        <a:ea typeface="方正兰亭大黑_GBK"/>
        <a:cs typeface=""/>
      </a:majorFont>
      <a:minorFont>
        <a:latin typeface="Calibri"/>
        <a:ea typeface="方正兰亭黑_GBK"/>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5E5E5"/>
        </a:solidFill>
      </a:spPr>
      <a:bodyPr wrap="square" lIns="0" tIns="0" rIns="0" bIns="0" rtlCol="0">
        <a:noAutofit/>
      </a:bodyPr>
      <a:lstStyle>
        <a:defPPr algn="l">
          <a:defRPr sz="1850" dirty="0">
            <a:solidFill>
              <a:srgbClr val="002060"/>
            </a:solidFill>
            <a:latin typeface="方正兰亭大黑_GBK" panose="02010600030101010101" pitchFamily="2" charset="-122"/>
            <a:ea typeface="方正兰亭大黑_GBK"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2801</TotalTime>
  <Words>1788</Words>
  <Application>Microsoft Office PowerPoint</Application>
  <PresentationFormat>全屏显示(4:3)</PresentationFormat>
  <Paragraphs>192</Paragraphs>
  <Slides>32</Slides>
  <Notes>31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32</vt:i4>
      </vt:variant>
    </vt:vector>
  </HeadingPairs>
  <TitlesOfParts>
    <vt:vector size="48" baseType="lpstr">
      <vt:lpstr>微软雅黑</vt:lpstr>
      <vt:lpstr>方正兰亭粗黑简体</vt:lpstr>
      <vt:lpstr>Times New Roman</vt:lpstr>
      <vt:lpstr>等线</vt:lpstr>
      <vt:lpstr>方正兰亭大黑_GBK</vt:lpstr>
      <vt:lpstr>楷体_GB2312</vt:lpstr>
      <vt:lpstr>-apple-system</vt:lpstr>
      <vt:lpstr>Arial</vt:lpstr>
      <vt:lpstr>Century Gothic</vt:lpstr>
      <vt:lpstr>Helvetica Neue</vt:lpstr>
      <vt:lpstr>Wingdings</vt:lpstr>
      <vt:lpstr>黑体</vt:lpstr>
      <vt:lpstr>Calibri</vt:lpstr>
      <vt:lpstr>方正兰亭黑_GBK</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浩</dc:creator>
  <cp:lastModifiedBy>Ethan</cp:lastModifiedBy>
  <cp:revision>369</cp:revision>
  <dcterms:created xsi:type="dcterms:W3CDTF">2021-09-09T04:54:00Z</dcterms:created>
  <dcterms:modified xsi:type="dcterms:W3CDTF">2022-12-08T10:39:23Z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DB9D950004E34000BE598FE0E6E58038</vt:lpwstr>
  </property>
  <property fmtid="{D5CDD505-2E9C-101B-9397-08002B2CF9AE}" pid="3" name="KSOProductBuildVer">
    <vt:lpwstr>2052-11.1.0.12313</vt:lpwstr>
  </property>
</Properties>
</file>